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298" r:id="rId3"/>
    <p:sldId id="299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026" y="-6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4.png"/><Relationship Id="rId3" Type="http://schemas.openxmlformats.org/officeDocument/2006/relationships/image" Target="../media/image16.png"/><Relationship Id="rId7" Type="http://schemas.openxmlformats.org/officeDocument/2006/relationships/image" Target="../media/image6.png"/><Relationship Id="rId12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8.png"/><Relationship Id="rId10" Type="http://schemas.openxmlformats.org/officeDocument/2006/relationships/image" Target="../media/image14.png"/><Relationship Id="rId4" Type="http://schemas.openxmlformats.org/officeDocument/2006/relationships/image" Target="../media/image17.png"/><Relationship Id="rId9" Type="http://schemas.openxmlformats.org/officeDocument/2006/relationships/image" Target="../media/image8.png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1060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8934450" y="3681328"/>
            <a:ext cx="4904582" cy="4904582"/>
          </a:xfrm>
          <a:prstGeom prst="rect">
            <a:avLst/>
          </a:prstGeom>
        </p:spPr>
      </p:pic>
      <p:grpSp>
        <p:nvGrpSpPr>
          <p:cNvPr id="7" name="object 153">
            <a:extLst>
              <a:ext uri="{FF2B5EF4-FFF2-40B4-BE49-F238E27FC236}">
                <a16:creationId xmlns:a16="http://schemas.microsoft.com/office/drawing/2014/main" id="{B6EB6F79-F1B8-4BBA-A9CA-7169040EBDAE}"/>
              </a:ext>
            </a:extLst>
          </p:cNvPr>
          <p:cNvGrpSpPr/>
          <p:nvPr/>
        </p:nvGrpSpPr>
        <p:grpSpPr>
          <a:xfrm>
            <a:off x="12592050" y="835025"/>
            <a:ext cx="1350549" cy="839218"/>
            <a:chOff x="10198397" y="778250"/>
            <a:chExt cx="593725" cy="368935"/>
          </a:xfrm>
        </p:grpSpPr>
        <p:pic>
          <p:nvPicPr>
            <p:cNvPr id="8" name="object 154">
              <a:extLst>
                <a:ext uri="{FF2B5EF4-FFF2-40B4-BE49-F238E27FC236}">
                  <a16:creationId xmlns:a16="http://schemas.microsoft.com/office/drawing/2014/main" id="{845875F1-9C21-4E6B-8455-345C9C68649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41680" y="871546"/>
              <a:ext cx="189317" cy="183322"/>
            </a:xfrm>
            <a:prstGeom prst="rect">
              <a:avLst/>
            </a:prstGeom>
          </p:spPr>
        </p:pic>
        <p:sp>
          <p:nvSpPr>
            <p:cNvPr id="9" name="object 155">
              <a:extLst>
                <a:ext uri="{FF2B5EF4-FFF2-40B4-BE49-F238E27FC236}">
                  <a16:creationId xmlns:a16="http://schemas.microsoft.com/office/drawing/2014/main" id="{A3188669-E30B-4339-9D7D-B2DFFAC8190E}"/>
                </a:ext>
              </a:extLst>
            </p:cNvPr>
            <p:cNvSpPr/>
            <p:nvPr/>
          </p:nvSpPr>
          <p:spPr>
            <a:xfrm>
              <a:off x="10198397" y="778250"/>
              <a:ext cx="240029" cy="368935"/>
            </a:xfrm>
            <a:custGeom>
              <a:avLst/>
              <a:gdLst/>
              <a:ahLst/>
              <a:cxnLst/>
              <a:rect l="l" t="t" r="r" b="b"/>
              <a:pathLst>
                <a:path w="240029" h="368934">
                  <a:moveTo>
                    <a:pt x="239585" y="0"/>
                  </a:moveTo>
                  <a:lnTo>
                    <a:pt x="0" y="0"/>
                  </a:lnTo>
                  <a:lnTo>
                    <a:pt x="0" y="368535"/>
                  </a:lnTo>
                  <a:lnTo>
                    <a:pt x="239585" y="368535"/>
                  </a:lnTo>
                  <a:lnTo>
                    <a:pt x="239585" y="276264"/>
                  </a:lnTo>
                  <a:lnTo>
                    <a:pt x="236492" y="276264"/>
                  </a:lnTo>
                  <a:lnTo>
                    <a:pt x="236492" y="277398"/>
                  </a:lnTo>
                  <a:lnTo>
                    <a:pt x="233818" y="277398"/>
                  </a:lnTo>
                  <a:lnTo>
                    <a:pt x="233818" y="275858"/>
                  </a:lnTo>
                  <a:lnTo>
                    <a:pt x="216681" y="273352"/>
                  </a:lnTo>
                  <a:lnTo>
                    <a:pt x="200465" y="267981"/>
                  </a:lnTo>
                  <a:lnTo>
                    <a:pt x="167575" y="244826"/>
                  </a:lnTo>
                  <a:lnTo>
                    <a:pt x="160089" y="235167"/>
                  </a:lnTo>
                  <a:lnTo>
                    <a:pt x="158489" y="236230"/>
                  </a:lnTo>
                  <a:lnTo>
                    <a:pt x="156567" y="233698"/>
                  </a:lnTo>
                  <a:lnTo>
                    <a:pt x="158286" y="232469"/>
                  </a:lnTo>
                  <a:lnTo>
                    <a:pt x="155851" y="228481"/>
                  </a:lnTo>
                  <a:lnTo>
                    <a:pt x="154907" y="229102"/>
                  </a:lnTo>
                  <a:lnTo>
                    <a:pt x="152985" y="226570"/>
                  </a:lnTo>
                  <a:lnTo>
                    <a:pt x="154274" y="225651"/>
                  </a:lnTo>
                  <a:lnTo>
                    <a:pt x="150314" y="217075"/>
                  </a:lnTo>
                  <a:lnTo>
                    <a:pt x="147297" y="208146"/>
                  </a:lnTo>
                  <a:lnTo>
                    <a:pt x="145250" y="198919"/>
                  </a:lnTo>
                  <a:lnTo>
                    <a:pt x="144197" y="189449"/>
                  </a:lnTo>
                  <a:lnTo>
                    <a:pt x="142406" y="190500"/>
                  </a:lnTo>
                  <a:lnTo>
                    <a:pt x="142526" y="186739"/>
                  </a:lnTo>
                  <a:lnTo>
                    <a:pt x="144054" y="185891"/>
                  </a:lnTo>
                  <a:lnTo>
                    <a:pt x="144054" y="182178"/>
                  </a:lnTo>
                  <a:lnTo>
                    <a:pt x="142406" y="183145"/>
                  </a:lnTo>
                  <a:lnTo>
                    <a:pt x="142526" y="179384"/>
                  </a:lnTo>
                  <a:lnTo>
                    <a:pt x="144233" y="178453"/>
                  </a:lnTo>
                  <a:lnTo>
                    <a:pt x="145102" y="170553"/>
                  </a:lnTo>
                  <a:lnTo>
                    <a:pt x="146661" y="162817"/>
                  </a:lnTo>
                  <a:lnTo>
                    <a:pt x="148899" y="155279"/>
                  </a:lnTo>
                  <a:lnTo>
                    <a:pt x="151803" y="147970"/>
                  </a:lnTo>
                  <a:lnTo>
                    <a:pt x="150131" y="147827"/>
                  </a:lnTo>
                  <a:lnTo>
                    <a:pt x="153116" y="145140"/>
                  </a:lnTo>
                  <a:lnTo>
                    <a:pt x="154955" y="141415"/>
                  </a:lnTo>
                  <a:lnTo>
                    <a:pt x="157068" y="137797"/>
                  </a:lnTo>
                  <a:lnTo>
                    <a:pt x="159432" y="134323"/>
                  </a:lnTo>
                  <a:lnTo>
                    <a:pt x="156901" y="134287"/>
                  </a:lnTo>
                  <a:lnTo>
                    <a:pt x="160638" y="131493"/>
                  </a:lnTo>
                  <a:lnTo>
                    <a:pt x="161403" y="131529"/>
                  </a:lnTo>
                  <a:lnTo>
                    <a:pt x="164567" y="127231"/>
                  </a:lnTo>
                  <a:lnTo>
                    <a:pt x="168137" y="123159"/>
                  </a:lnTo>
                  <a:lnTo>
                    <a:pt x="200465" y="100553"/>
                  </a:lnTo>
                  <a:lnTo>
                    <a:pt x="233818" y="92677"/>
                  </a:lnTo>
                  <a:lnTo>
                    <a:pt x="233818" y="91339"/>
                  </a:lnTo>
                  <a:lnTo>
                    <a:pt x="236492" y="91339"/>
                  </a:lnTo>
                  <a:lnTo>
                    <a:pt x="236492" y="92486"/>
                  </a:lnTo>
                  <a:lnTo>
                    <a:pt x="239585" y="92486"/>
                  </a:lnTo>
                  <a:lnTo>
                    <a:pt x="239585" y="0"/>
                  </a:lnTo>
                  <a:close/>
                </a:path>
              </a:pathLst>
            </a:custGeom>
            <a:solidFill>
              <a:srgbClr val="4768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56">
              <a:extLst>
                <a:ext uri="{FF2B5EF4-FFF2-40B4-BE49-F238E27FC236}">
                  <a16:creationId xmlns:a16="http://schemas.microsoft.com/office/drawing/2014/main" id="{F422AF49-40EA-4353-92BB-F622689DF23E}"/>
                </a:ext>
              </a:extLst>
            </p:cNvPr>
            <p:cNvSpPr/>
            <p:nvPr/>
          </p:nvSpPr>
          <p:spPr>
            <a:xfrm>
              <a:off x="10483095" y="997502"/>
              <a:ext cx="22225" cy="14604"/>
            </a:xfrm>
            <a:custGeom>
              <a:avLst/>
              <a:gdLst/>
              <a:ahLst/>
              <a:cxnLst/>
              <a:rect l="l" t="t" r="r" b="b"/>
              <a:pathLst>
                <a:path w="22225" h="14605">
                  <a:moveTo>
                    <a:pt x="6316" y="0"/>
                  </a:moveTo>
                  <a:lnTo>
                    <a:pt x="4632" y="3498"/>
                  </a:lnTo>
                  <a:lnTo>
                    <a:pt x="2519" y="6817"/>
                  </a:lnTo>
                  <a:lnTo>
                    <a:pt x="0" y="9886"/>
                  </a:lnTo>
                  <a:lnTo>
                    <a:pt x="1420" y="10745"/>
                  </a:lnTo>
                  <a:lnTo>
                    <a:pt x="9910" y="14411"/>
                  </a:lnTo>
                  <a:lnTo>
                    <a:pt x="13897" y="13659"/>
                  </a:lnTo>
                  <a:lnTo>
                    <a:pt x="17862" y="12680"/>
                  </a:lnTo>
                  <a:lnTo>
                    <a:pt x="21754" y="11486"/>
                  </a:lnTo>
                  <a:lnTo>
                    <a:pt x="20226" y="10101"/>
                  </a:lnTo>
                  <a:lnTo>
                    <a:pt x="15378" y="5969"/>
                  </a:lnTo>
                  <a:lnTo>
                    <a:pt x="10960" y="2805"/>
                  </a:lnTo>
                  <a:lnTo>
                    <a:pt x="6316" y="0"/>
                  </a:lnTo>
                  <a:close/>
                </a:path>
              </a:pathLst>
            </a:custGeom>
            <a:solidFill>
              <a:srgbClr val="F7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57">
              <a:extLst>
                <a:ext uri="{FF2B5EF4-FFF2-40B4-BE49-F238E27FC236}">
                  <a16:creationId xmlns:a16="http://schemas.microsoft.com/office/drawing/2014/main" id="{30092BE2-514D-41EA-B705-085D650AD22F}"/>
                </a:ext>
              </a:extLst>
            </p:cNvPr>
            <p:cNvSpPr/>
            <p:nvPr/>
          </p:nvSpPr>
          <p:spPr>
            <a:xfrm>
              <a:off x="10437986" y="778254"/>
              <a:ext cx="354330" cy="368935"/>
            </a:xfrm>
            <a:custGeom>
              <a:avLst/>
              <a:gdLst/>
              <a:ahLst/>
              <a:cxnLst/>
              <a:rect l="l" t="t" r="r" b="b"/>
              <a:pathLst>
                <a:path w="354329" h="368934">
                  <a:moveTo>
                    <a:pt x="353706" y="0"/>
                  </a:moveTo>
                  <a:lnTo>
                    <a:pt x="0" y="0"/>
                  </a:lnTo>
                  <a:lnTo>
                    <a:pt x="0" y="92486"/>
                  </a:lnTo>
                  <a:lnTo>
                    <a:pt x="2781" y="92486"/>
                  </a:lnTo>
                  <a:lnTo>
                    <a:pt x="2781" y="91339"/>
                  </a:lnTo>
                  <a:lnTo>
                    <a:pt x="5468" y="91339"/>
                  </a:lnTo>
                  <a:lnTo>
                    <a:pt x="5468" y="92617"/>
                  </a:lnTo>
                  <a:lnTo>
                    <a:pt x="22845" y="95033"/>
                  </a:lnTo>
                  <a:lnTo>
                    <a:pt x="39289" y="100384"/>
                  </a:lnTo>
                  <a:lnTo>
                    <a:pt x="72510" y="123649"/>
                  </a:lnTo>
                  <a:lnTo>
                    <a:pt x="79937" y="133201"/>
                  </a:lnTo>
                  <a:lnTo>
                    <a:pt x="82588" y="134681"/>
                  </a:lnTo>
                  <a:lnTo>
                    <a:pt x="82588" y="137200"/>
                  </a:lnTo>
                  <a:lnTo>
                    <a:pt x="85023" y="141344"/>
                  </a:lnTo>
                  <a:lnTo>
                    <a:pt x="86158" y="141821"/>
                  </a:lnTo>
                  <a:lnTo>
                    <a:pt x="86158" y="143457"/>
                  </a:lnTo>
                  <a:lnTo>
                    <a:pt x="89984" y="151864"/>
                  </a:lnTo>
                  <a:lnTo>
                    <a:pt x="92905" y="160607"/>
                  </a:lnTo>
                  <a:lnTo>
                    <a:pt x="94897" y="169635"/>
                  </a:lnTo>
                  <a:lnTo>
                    <a:pt x="95936" y="178894"/>
                  </a:lnTo>
                  <a:lnTo>
                    <a:pt x="97488" y="179766"/>
                  </a:lnTo>
                  <a:lnTo>
                    <a:pt x="96760" y="183241"/>
                  </a:lnTo>
                  <a:lnTo>
                    <a:pt x="96080" y="182835"/>
                  </a:lnTo>
                  <a:lnTo>
                    <a:pt x="96068" y="186572"/>
                  </a:lnTo>
                  <a:lnTo>
                    <a:pt x="97488" y="187384"/>
                  </a:lnTo>
                  <a:lnTo>
                    <a:pt x="96760" y="190858"/>
                  </a:lnTo>
                  <a:lnTo>
                    <a:pt x="95889" y="190321"/>
                  </a:lnTo>
                  <a:lnTo>
                    <a:pt x="94782" y="199544"/>
                  </a:lnTo>
                  <a:lnTo>
                    <a:pt x="92730" y="208535"/>
                  </a:lnTo>
                  <a:lnTo>
                    <a:pt x="89757" y="217239"/>
                  </a:lnTo>
                  <a:lnTo>
                    <a:pt x="85883" y="225603"/>
                  </a:lnTo>
                  <a:lnTo>
                    <a:pt x="86480" y="226403"/>
                  </a:lnTo>
                  <a:lnTo>
                    <a:pt x="85250" y="229854"/>
                  </a:lnTo>
                  <a:lnTo>
                    <a:pt x="84247" y="228564"/>
                  </a:lnTo>
                  <a:lnTo>
                    <a:pt x="82337" y="231872"/>
                  </a:lnTo>
                  <a:lnTo>
                    <a:pt x="80200" y="235083"/>
                  </a:lnTo>
                  <a:lnTo>
                    <a:pt x="77847" y="238164"/>
                  </a:lnTo>
                  <a:lnTo>
                    <a:pt x="78241" y="238665"/>
                  </a:lnTo>
                  <a:lnTo>
                    <a:pt x="77095" y="241662"/>
                  </a:lnTo>
                  <a:lnTo>
                    <a:pt x="76092" y="240421"/>
                  </a:lnTo>
                  <a:lnTo>
                    <a:pt x="73621" y="243465"/>
                  </a:lnTo>
                  <a:lnTo>
                    <a:pt x="39289" y="268139"/>
                  </a:lnTo>
                  <a:lnTo>
                    <a:pt x="5468" y="275906"/>
                  </a:lnTo>
                  <a:lnTo>
                    <a:pt x="5468" y="277398"/>
                  </a:lnTo>
                  <a:lnTo>
                    <a:pt x="2781" y="277398"/>
                  </a:lnTo>
                  <a:lnTo>
                    <a:pt x="2781" y="276264"/>
                  </a:lnTo>
                  <a:lnTo>
                    <a:pt x="0" y="276264"/>
                  </a:lnTo>
                  <a:lnTo>
                    <a:pt x="0" y="368523"/>
                  </a:lnTo>
                  <a:lnTo>
                    <a:pt x="353706" y="368523"/>
                  </a:lnTo>
                  <a:lnTo>
                    <a:pt x="353706" y="0"/>
                  </a:lnTo>
                  <a:close/>
                </a:path>
              </a:pathLst>
            </a:custGeom>
            <a:solidFill>
              <a:srgbClr val="DB19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58">
              <a:extLst>
                <a:ext uri="{FF2B5EF4-FFF2-40B4-BE49-F238E27FC236}">
                  <a16:creationId xmlns:a16="http://schemas.microsoft.com/office/drawing/2014/main" id="{10A47CE1-58F2-48CE-A0E3-026327A99AC6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40804" y="870234"/>
              <a:ext cx="194667" cy="185420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98D55C5-AB6C-4910-B2E1-C3ADC4A8FA1C}"/>
              </a:ext>
            </a:extLst>
          </p:cNvPr>
          <p:cNvSpPr txBox="1"/>
          <p:nvPr/>
        </p:nvSpPr>
        <p:spPr>
          <a:xfrm>
            <a:off x="857250" y="639762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Portugal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856394-0B2A-4435-B892-276F5D98177E}"/>
              </a:ext>
            </a:extLst>
          </p:cNvPr>
          <p:cNvSpPr txBox="1"/>
          <p:nvPr/>
        </p:nvSpPr>
        <p:spPr>
          <a:xfrm>
            <a:off x="947345" y="8672601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CH"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464.8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523.9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14.8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lang="fr-CH"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760883" y="414937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5.6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93812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 194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8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909" y="2496587"/>
            <a:ext cx="3541187" cy="124906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8000" b="1" spc="55" dirty="0">
                <a:solidFill>
                  <a:srgbClr val="B82D6B"/>
                </a:solidFill>
                <a:latin typeface="+mj-lt"/>
                <a:cs typeface="Open Sans"/>
              </a:rPr>
              <a:t>70,700</a:t>
            </a:r>
            <a:endParaRPr sz="80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25" y="3654425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19.6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80.4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8" y="1617923"/>
            <a:ext cx="4123569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681,000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80822" y="6508979"/>
            <a:ext cx="3479800" cy="178382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11500" b="1" spc="-10" dirty="0">
                <a:solidFill>
                  <a:srgbClr val="B82D6B"/>
                </a:solidFill>
                <a:latin typeface="+mj-lt"/>
                <a:cs typeface="Open Sans"/>
              </a:rPr>
              <a:t>1.0</a:t>
            </a:r>
            <a:endParaRPr sz="115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91,200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70,700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3112932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  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28.9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711951" y="886354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59.6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392331" y="4499098"/>
            <a:ext cx="2148569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+64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0" y="7974330"/>
            <a:ext cx="3241647" cy="93743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000" b="1" spc="-10" dirty="0">
                <a:solidFill>
                  <a:srgbClr val="B82D6B"/>
                </a:solidFill>
                <a:latin typeface="+mj-lt"/>
                <a:cs typeface="Open Sans"/>
              </a:rPr>
              <a:t>BILLION</a:t>
            </a:r>
            <a:endParaRPr sz="60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124522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97.6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97" name="object 2">
            <a:extLst>
              <a:ext uri="{FF2B5EF4-FFF2-40B4-BE49-F238E27FC236}">
                <a16:creationId xmlns:a16="http://schemas.microsoft.com/office/drawing/2014/main" id="{C506A71E-3CEC-484B-A95D-EC64BEAB6679}"/>
              </a:ext>
            </a:extLst>
          </p:cNvPr>
          <p:cNvSpPr txBox="1"/>
          <p:nvPr/>
        </p:nvSpPr>
        <p:spPr>
          <a:xfrm>
            <a:off x="11980484" y="668216"/>
            <a:ext cx="2694152" cy="59631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CH" sz="3800" b="1" spc="-10" dirty="0">
                <a:solidFill>
                  <a:srgbClr val="173B66"/>
                </a:solidFill>
                <a:latin typeface="Open Sans"/>
                <a:cs typeface="Open Sans"/>
              </a:rPr>
              <a:t>PORTUGAL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95" name="object 153">
            <a:extLst>
              <a:ext uri="{FF2B5EF4-FFF2-40B4-BE49-F238E27FC236}">
                <a16:creationId xmlns:a16="http://schemas.microsoft.com/office/drawing/2014/main" id="{9363B5B4-F76C-47B1-ABB6-DD68072B62A0}"/>
              </a:ext>
            </a:extLst>
          </p:cNvPr>
          <p:cNvGrpSpPr/>
          <p:nvPr/>
        </p:nvGrpSpPr>
        <p:grpSpPr>
          <a:xfrm>
            <a:off x="11304429" y="757807"/>
            <a:ext cx="593725" cy="368935"/>
            <a:chOff x="10198397" y="778250"/>
            <a:chExt cx="593725" cy="368935"/>
          </a:xfrm>
        </p:grpSpPr>
        <p:pic>
          <p:nvPicPr>
            <p:cNvPr id="96" name="object 154">
              <a:extLst>
                <a:ext uri="{FF2B5EF4-FFF2-40B4-BE49-F238E27FC236}">
                  <a16:creationId xmlns:a16="http://schemas.microsoft.com/office/drawing/2014/main" id="{B52467EC-244A-4345-B5B0-2C3D3850D386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41680" y="871546"/>
              <a:ext cx="189317" cy="183322"/>
            </a:xfrm>
            <a:prstGeom prst="rect">
              <a:avLst/>
            </a:prstGeom>
          </p:spPr>
        </p:pic>
        <p:sp>
          <p:nvSpPr>
            <p:cNvPr id="101" name="object 155">
              <a:extLst>
                <a:ext uri="{FF2B5EF4-FFF2-40B4-BE49-F238E27FC236}">
                  <a16:creationId xmlns:a16="http://schemas.microsoft.com/office/drawing/2014/main" id="{A9B89C79-1DAE-4C18-90E4-CEBE6ABAB2D4}"/>
                </a:ext>
              </a:extLst>
            </p:cNvPr>
            <p:cNvSpPr/>
            <p:nvPr/>
          </p:nvSpPr>
          <p:spPr>
            <a:xfrm>
              <a:off x="10198397" y="778250"/>
              <a:ext cx="240029" cy="368935"/>
            </a:xfrm>
            <a:custGeom>
              <a:avLst/>
              <a:gdLst/>
              <a:ahLst/>
              <a:cxnLst/>
              <a:rect l="l" t="t" r="r" b="b"/>
              <a:pathLst>
                <a:path w="240029" h="368934">
                  <a:moveTo>
                    <a:pt x="239585" y="0"/>
                  </a:moveTo>
                  <a:lnTo>
                    <a:pt x="0" y="0"/>
                  </a:lnTo>
                  <a:lnTo>
                    <a:pt x="0" y="368535"/>
                  </a:lnTo>
                  <a:lnTo>
                    <a:pt x="239585" y="368535"/>
                  </a:lnTo>
                  <a:lnTo>
                    <a:pt x="239585" y="276264"/>
                  </a:lnTo>
                  <a:lnTo>
                    <a:pt x="236492" y="276264"/>
                  </a:lnTo>
                  <a:lnTo>
                    <a:pt x="236492" y="277398"/>
                  </a:lnTo>
                  <a:lnTo>
                    <a:pt x="233818" y="277398"/>
                  </a:lnTo>
                  <a:lnTo>
                    <a:pt x="233818" y="275858"/>
                  </a:lnTo>
                  <a:lnTo>
                    <a:pt x="216681" y="273352"/>
                  </a:lnTo>
                  <a:lnTo>
                    <a:pt x="200465" y="267981"/>
                  </a:lnTo>
                  <a:lnTo>
                    <a:pt x="167575" y="244826"/>
                  </a:lnTo>
                  <a:lnTo>
                    <a:pt x="160089" y="235167"/>
                  </a:lnTo>
                  <a:lnTo>
                    <a:pt x="158489" y="236230"/>
                  </a:lnTo>
                  <a:lnTo>
                    <a:pt x="156567" y="233698"/>
                  </a:lnTo>
                  <a:lnTo>
                    <a:pt x="158286" y="232469"/>
                  </a:lnTo>
                  <a:lnTo>
                    <a:pt x="155851" y="228481"/>
                  </a:lnTo>
                  <a:lnTo>
                    <a:pt x="154907" y="229102"/>
                  </a:lnTo>
                  <a:lnTo>
                    <a:pt x="152985" y="226570"/>
                  </a:lnTo>
                  <a:lnTo>
                    <a:pt x="154274" y="225651"/>
                  </a:lnTo>
                  <a:lnTo>
                    <a:pt x="150314" y="217075"/>
                  </a:lnTo>
                  <a:lnTo>
                    <a:pt x="147297" y="208146"/>
                  </a:lnTo>
                  <a:lnTo>
                    <a:pt x="145250" y="198919"/>
                  </a:lnTo>
                  <a:lnTo>
                    <a:pt x="144197" y="189449"/>
                  </a:lnTo>
                  <a:lnTo>
                    <a:pt x="142406" y="190500"/>
                  </a:lnTo>
                  <a:lnTo>
                    <a:pt x="142526" y="186739"/>
                  </a:lnTo>
                  <a:lnTo>
                    <a:pt x="144054" y="185891"/>
                  </a:lnTo>
                  <a:lnTo>
                    <a:pt x="144054" y="182178"/>
                  </a:lnTo>
                  <a:lnTo>
                    <a:pt x="142406" y="183145"/>
                  </a:lnTo>
                  <a:lnTo>
                    <a:pt x="142526" y="179384"/>
                  </a:lnTo>
                  <a:lnTo>
                    <a:pt x="144233" y="178453"/>
                  </a:lnTo>
                  <a:lnTo>
                    <a:pt x="145102" y="170553"/>
                  </a:lnTo>
                  <a:lnTo>
                    <a:pt x="146661" y="162817"/>
                  </a:lnTo>
                  <a:lnTo>
                    <a:pt x="148899" y="155279"/>
                  </a:lnTo>
                  <a:lnTo>
                    <a:pt x="151803" y="147970"/>
                  </a:lnTo>
                  <a:lnTo>
                    <a:pt x="150131" y="147827"/>
                  </a:lnTo>
                  <a:lnTo>
                    <a:pt x="153116" y="145140"/>
                  </a:lnTo>
                  <a:lnTo>
                    <a:pt x="154955" y="141415"/>
                  </a:lnTo>
                  <a:lnTo>
                    <a:pt x="157068" y="137797"/>
                  </a:lnTo>
                  <a:lnTo>
                    <a:pt x="159432" y="134323"/>
                  </a:lnTo>
                  <a:lnTo>
                    <a:pt x="156901" y="134287"/>
                  </a:lnTo>
                  <a:lnTo>
                    <a:pt x="160638" y="131493"/>
                  </a:lnTo>
                  <a:lnTo>
                    <a:pt x="161403" y="131529"/>
                  </a:lnTo>
                  <a:lnTo>
                    <a:pt x="164567" y="127231"/>
                  </a:lnTo>
                  <a:lnTo>
                    <a:pt x="168137" y="123159"/>
                  </a:lnTo>
                  <a:lnTo>
                    <a:pt x="200465" y="100553"/>
                  </a:lnTo>
                  <a:lnTo>
                    <a:pt x="233818" y="92677"/>
                  </a:lnTo>
                  <a:lnTo>
                    <a:pt x="233818" y="91339"/>
                  </a:lnTo>
                  <a:lnTo>
                    <a:pt x="236492" y="91339"/>
                  </a:lnTo>
                  <a:lnTo>
                    <a:pt x="236492" y="92486"/>
                  </a:lnTo>
                  <a:lnTo>
                    <a:pt x="239585" y="92486"/>
                  </a:lnTo>
                  <a:lnTo>
                    <a:pt x="239585" y="0"/>
                  </a:lnTo>
                  <a:close/>
                </a:path>
              </a:pathLst>
            </a:custGeom>
            <a:solidFill>
              <a:srgbClr val="4768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56">
              <a:extLst>
                <a:ext uri="{FF2B5EF4-FFF2-40B4-BE49-F238E27FC236}">
                  <a16:creationId xmlns:a16="http://schemas.microsoft.com/office/drawing/2014/main" id="{64B844DF-06DF-451E-BED3-564A7B4A574B}"/>
                </a:ext>
              </a:extLst>
            </p:cNvPr>
            <p:cNvSpPr/>
            <p:nvPr/>
          </p:nvSpPr>
          <p:spPr>
            <a:xfrm>
              <a:off x="10483095" y="997502"/>
              <a:ext cx="22225" cy="14604"/>
            </a:xfrm>
            <a:custGeom>
              <a:avLst/>
              <a:gdLst/>
              <a:ahLst/>
              <a:cxnLst/>
              <a:rect l="l" t="t" r="r" b="b"/>
              <a:pathLst>
                <a:path w="22225" h="14605">
                  <a:moveTo>
                    <a:pt x="6316" y="0"/>
                  </a:moveTo>
                  <a:lnTo>
                    <a:pt x="4632" y="3498"/>
                  </a:lnTo>
                  <a:lnTo>
                    <a:pt x="2519" y="6817"/>
                  </a:lnTo>
                  <a:lnTo>
                    <a:pt x="0" y="9886"/>
                  </a:lnTo>
                  <a:lnTo>
                    <a:pt x="1420" y="10745"/>
                  </a:lnTo>
                  <a:lnTo>
                    <a:pt x="9910" y="14411"/>
                  </a:lnTo>
                  <a:lnTo>
                    <a:pt x="13897" y="13659"/>
                  </a:lnTo>
                  <a:lnTo>
                    <a:pt x="17862" y="12680"/>
                  </a:lnTo>
                  <a:lnTo>
                    <a:pt x="21754" y="11486"/>
                  </a:lnTo>
                  <a:lnTo>
                    <a:pt x="20226" y="10101"/>
                  </a:lnTo>
                  <a:lnTo>
                    <a:pt x="15378" y="5969"/>
                  </a:lnTo>
                  <a:lnTo>
                    <a:pt x="10960" y="2805"/>
                  </a:lnTo>
                  <a:lnTo>
                    <a:pt x="6316" y="0"/>
                  </a:lnTo>
                  <a:close/>
                </a:path>
              </a:pathLst>
            </a:custGeom>
            <a:solidFill>
              <a:srgbClr val="F7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57">
              <a:extLst>
                <a:ext uri="{FF2B5EF4-FFF2-40B4-BE49-F238E27FC236}">
                  <a16:creationId xmlns:a16="http://schemas.microsoft.com/office/drawing/2014/main" id="{E9D01524-D85A-477A-9509-75E539C54940}"/>
                </a:ext>
              </a:extLst>
            </p:cNvPr>
            <p:cNvSpPr/>
            <p:nvPr/>
          </p:nvSpPr>
          <p:spPr>
            <a:xfrm>
              <a:off x="10437986" y="778254"/>
              <a:ext cx="354330" cy="368935"/>
            </a:xfrm>
            <a:custGeom>
              <a:avLst/>
              <a:gdLst/>
              <a:ahLst/>
              <a:cxnLst/>
              <a:rect l="l" t="t" r="r" b="b"/>
              <a:pathLst>
                <a:path w="354329" h="368934">
                  <a:moveTo>
                    <a:pt x="353706" y="0"/>
                  </a:moveTo>
                  <a:lnTo>
                    <a:pt x="0" y="0"/>
                  </a:lnTo>
                  <a:lnTo>
                    <a:pt x="0" y="92486"/>
                  </a:lnTo>
                  <a:lnTo>
                    <a:pt x="2781" y="92486"/>
                  </a:lnTo>
                  <a:lnTo>
                    <a:pt x="2781" y="91339"/>
                  </a:lnTo>
                  <a:lnTo>
                    <a:pt x="5468" y="91339"/>
                  </a:lnTo>
                  <a:lnTo>
                    <a:pt x="5468" y="92617"/>
                  </a:lnTo>
                  <a:lnTo>
                    <a:pt x="22845" y="95033"/>
                  </a:lnTo>
                  <a:lnTo>
                    <a:pt x="39289" y="100384"/>
                  </a:lnTo>
                  <a:lnTo>
                    <a:pt x="72510" y="123649"/>
                  </a:lnTo>
                  <a:lnTo>
                    <a:pt x="79937" y="133201"/>
                  </a:lnTo>
                  <a:lnTo>
                    <a:pt x="82588" y="134681"/>
                  </a:lnTo>
                  <a:lnTo>
                    <a:pt x="82588" y="137200"/>
                  </a:lnTo>
                  <a:lnTo>
                    <a:pt x="85023" y="141344"/>
                  </a:lnTo>
                  <a:lnTo>
                    <a:pt x="86158" y="141821"/>
                  </a:lnTo>
                  <a:lnTo>
                    <a:pt x="86158" y="143457"/>
                  </a:lnTo>
                  <a:lnTo>
                    <a:pt x="89984" y="151864"/>
                  </a:lnTo>
                  <a:lnTo>
                    <a:pt x="92905" y="160607"/>
                  </a:lnTo>
                  <a:lnTo>
                    <a:pt x="94897" y="169635"/>
                  </a:lnTo>
                  <a:lnTo>
                    <a:pt x="95936" y="178894"/>
                  </a:lnTo>
                  <a:lnTo>
                    <a:pt x="97488" y="179766"/>
                  </a:lnTo>
                  <a:lnTo>
                    <a:pt x="96760" y="183241"/>
                  </a:lnTo>
                  <a:lnTo>
                    <a:pt x="96080" y="182835"/>
                  </a:lnTo>
                  <a:lnTo>
                    <a:pt x="96068" y="186572"/>
                  </a:lnTo>
                  <a:lnTo>
                    <a:pt x="97488" y="187384"/>
                  </a:lnTo>
                  <a:lnTo>
                    <a:pt x="96760" y="190858"/>
                  </a:lnTo>
                  <a:lnTo>
                    <a:pt x="95889" y="190321"/>
                  </a:lnTo>
                  <a:lnTo>
                    <a:pt x="94782" y="199544"/>
                  </a:lnTo>
                  <a:lnTo>
                    <a:pt x="92730" y="208535"/>
                  </a:lnTo>
                  <a:lnTo>
                    <a:pt x="89757" y="217239"/>
                  </a:lnTo>
                  <a:lnTo>
                    <a:pt x="85883" y="225603"/>
                  </a:lnTo>
                  <a:lnTo>
                    <a:pt x="86480" y="226403"/>
                  </a:lnTo>
                  <a:lnTo>
                    <a:pt x="85250" y="229854"/>
                  </a:lnTo>
                  <a:lnTo>
                    <a:pt x="84247" y="228564"/>
                  </a:lnTo>
                  <a:lnTo>
                    <a:pt x="82337" y="231872"/>
                  </a:lnTo>
                  <a:lnTo>
                    <a:pt x="80200" y="235083"/>
                  </a:lnTo>
                  <a:lnTo>
                    <a:pt x="77847" y="238164"/>
                  </a:lnTo>
                  <a:lnTo>
                    <a:pt x="78241" y="238665"/>
                  </a:lnTo>
                  <a:lnTo>
                    <a:pt x="77095" y="241662"/>
                  </a:lnTo>
                  <a:lnTo>
                    <a:pt x="76092" y="240421"/>
                  </a:lnTo>
                  <a:lnTo>
                    <a:pt x="73621" y="243465"/>
                  </a:lnTo>
                  <a:lnTo>
                    <a:pt x="39289" y="268139"/>
                  </a:lnTo>
                  <a:lnTo>
                    <a:pt x="5468" y="275906"/>
                  </a:lnTo>
                  <a:lnTo>
                    <a:pt x="5468" y="277398"/>
                  </a:lnTo>
                  <a:lnTo>
                    <a:pt x="2781" y="277398"/>
                  </a:lnTo>
                  <a:lnTo>
                    <a:pt x="2781" y="276264"/>
                  </a:lnTo>
                  <a:lnTo>
                    <a:pt x="0" y="276264"/>
                  </a:lnTo>
                  <a:lnTo>
                    <a:pt x="0" y="368523"/>
                  </a:lnTo>
                  <a:lnTo>
                    <a:pt x="353706" y="368523"/>
                  </a:lnTo>
                  <a:lnTo>
                    <a:pt x="353706" y="0"/>
                  </a:lnTo>
                  <a:close/>
                </a:path>
              </a:pathLst>
            </a:custGeom>
            <a:solidFill>
              <a:srgbClr val="DB19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7" name="object 158">
              <a:extLst>
                <a:ext uri="{FF2B5EF4-FFF2-40B4-BE49-F238E27FC236}">
                  <a16:creationId xmlns:a16="http://schemas.microsoft.com/office/drawing/2014/main" id="{D0CF9D99-7D4E-416B-971A-6238B8102461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340804" y="870234"/>
              <a:ext cx="194667" cy="1854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17487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Groupe 148">
            <a:extLst>
              <a:ext uri="{FF2B5EF4-FFF2-40B4-BE49-F238E27FC236}">
                <a16:creationId xmlns:a16="http://schemas.microsoft.com/office/drawing/2014/main" id="{81925CEA-7324-4DB8-8361-B43AAEC3BAC7}"/>
              </a:ext>
            </a:extLst>
          </p:cNvPr>
          <p:cNvGrpSpPr/>
          <p:nvPr/>
        </p:nvGrpSpPr>
        <p:grpSpPr>
          <a:xfrm>
            <a:off x="9066744" y="1548281"/>
            <a:ext cx="2623824" cy="2623826"/>
            <a:chOff x="8545191" y="11266424"/>
            <a:chExt cx="2623824" cy="2623826"/>
          </a:xfrm>
        </p:grpSpPr>
        <p:sp>
          <p:nvSpPr>
            <p:cNvPr id="150" name="bg object 16">
              <a:extLst>
                <a:ext uri="{FF2B5EF4-FFF2-40B4-BE49-F238E27FC236}">
                  <a16:creationId xmlns:a16="http://schemas.microsoft.com/office/drawing/2014/main" id="{35423F3F-5D28-4B41-8245-9049DF86AB2A}"/>
                </a:ext>
              </a:extLst>
            </p:cNvPr>
            <p:cNvSpPr/>
            <p:nvPr/>
          </p:nvSpPr>
          <p:spPr>
            <a:xfrm>
              <a:off x="8545195" y="11266430"/>
              <a:ext cx="2623820" cy="2623820"/>
            </a:xfrm>
            <a:custGeom>
              <a:avLst/>
              <a:gdLst/>
              <a:ahLst/>
              <a:cxnLst/>
              <a:rect l="l" t="t" r="r" b="b"/>
              <a:pathLst>
                <a:path w="2623820" h="2623819">
                  <a:moveTo>
                    <a:pt x="1311772" y="0"/>
                  </a:moveTo>
                  <a:lnTo>
                    <a:pt x="1263682" y="865"/>
                  </a:lnTo>
                  <a:lnTo>
                    <a:pt x="1216028" y="3440"/>
                  </a:lnTo>
                  <a:lnTo>
                    <a:pt x="1168840" y="7697"/>
                  </a:lnTo>
                  <a:lnTo>
                    <a:pt x="1122147" y="13605"/>
                  </a:lnTo>
                  <a:lnTo>
                    <a:pt x="1075979" y="21134"/>
                  </a:lnTo>
                  <a:lnTo>
                    <a:pt x="1030365" y="30255"/>
                  </a:lnTo>
                  <a:lnTo>
                    <a:pt x="985336" y="40939"/>
                  </a:lnTo>
                  <a:lnTo>
                    <a:pt x="940921" y="53155"/>
                  </a:lnTo>
                  <a:lnTo>
                    <a:pt x="897150" y="66874"/>
                  </a:lnTo>
                  <a:lnTo>
                    <a:pt x="854051" y="82067"/>
                  </a:lnTo>
                  <a:lnTo>
                    <a:pt x="811656" y="98703"/>
                  </a:lnTo>
                  <a:lnTo>
                    <a:pt x="769992" y="116754"/>
                  </a:lnTo>
                  <a:lnTo>
                    <a:pt x="729091" y="136189"/>
                  </a:lnTo>
                  <a:lnTo>
                    <a:pt x="688982" y="156979"/>
                  </a:lnTo>
                  <a:lnTo>
                    <a:pt x="649694" y="179094"/>
                  </a:lnTo>
                  <a:lnTo>
                    <a:pt x="611257" y="202505"/>
                  </a:lnTo>
                  <a:lnTo>
                    <a:pt x="573701" y="227182"/>
                  </a:lnTo>
                  <a:lnTo>
                    <a:pt x="537055" y="253095"/>
                  </a:lnTo>
                  <a:lnTo>
                    <a:pt x="501349" y="280214"/>
                  </a:lnTo>
                  <a:lnTo>
                    <a:pt x="466613" y="308511"/>
                  </a:lnTo>
                  <a:lnTo>
                    <a:pt x="432875" y="337955"/>
                  </a:lnTo>
                  <a:lnTo>
                    <a:pt x="400167" y="368517"/>
                  </a:lnTo>
                  <a:lnTo>
                    <a:pt x="368517" y="400167"/>
                  </a:lnTo>
                  <a:lnTo>
                    <a:pt x="337955" y="432875"/>
                  </a:lnTo>
                  <a:lnTo>
                    <a:pt x="308511" y="466613"/>
                  </a:lnTo>
                  <a:lnTo>
                    <a:pt x="280214" y="501349"/>
                  </a:lnTo>
                  <a:lnTo>
                    <a:pt x="253095" y="537055"/>
                  </a:lnTo>
                  <a:lnTo>
                    <a:pt x="227182" y="573701"/>
                  </a:lnTo>
                  <a:lnTo>
                    <a:pt x="202505" y="611257"/>
                  </a:lnTo>
                  <a:lnTo>
                    <a:pt x="179094" y="649694"/>
                  </a:lnTo>
                  <a:lnTo>
                    <a:pt x="156979" y="688982"/>
                  </a:lnTo>
                  <a:lnTo>
                    <a:pt x="136189" y="729091"/>
                  </a:lnTo>
                  <a:lnTo>
                    <a:pt x="116754" y="769992"/>
                  </a:lnTo>
                  <a:lnTo>
                    <a:pt x="98703" y="811656"/>
                  </a:lnTo>
                  <a:lnTo>
                    <a:pt x="82067" y="854051"/>
                  </a:lnTo>
                  <a:lnTo>
                    <a:pt x="66874" y="897150"/>
                  </a:lnTo>
                  <a:lnTo>
                    <a:pt x="53155" y="940921"/>
                  </a:lnTo>
                  <a:lnTo>
                    <a:pt x="40939" y="985336"/>
                  </a:lnTo>
                  <a:lnTo>
                    <a:pt x="30255" y="1030365"/>
                  </a:lnTo>
                  <a:lnTo>
                    <a:pt x="21134" y="1075979"/>
                  </a:lnTo>
                  <a:lnTo>
                    <a:pt x="13605" y="1122147"/>
                  </a:lnTo>
                  <a:lnTo>
                    <a:pt x="7697" y="1168840"/>
                  </a:lnTo>
                  <a:lnTo>
                    <a:pt x="3440" y="1216028"/>
                  </a:lnTo>
                  <a:lnTo>
                    <a:pt x="865" y="1263682"/>
                  </a:lnTo>
                  <a:lnTo>
                    <a:pt x="0" y="1311772"/>
                  </a:lnTo>
                  <a:lnTo>
                    <a:pt x="865" y="1359863"/>
                  </a:lnTo>
                  <a:lnTo>
                    <a:pt x="3440" y="1407517"/>
                  </a:lnTo>
                  <a:lnTo>
                    <a:pt x="7697" y="1454705"/>
                  </a:lnTo>
                  <a:lnTo>
                    <a:pt x="13605" y="1501398"/>
                  </a:lnTo>
                  <a:lnTo>
                    <a:pt x="21134" y="1547566"/>
                  </a:lnTo>
                  <a:lnTo>
                    <a:pt x="30255" y="1593179"/>
                  </a:lnTo>
                  <a:lnTo>
                    <a:pt x="40939" y="1638208"/>
                  </a:lnTo>
                  <a:lnTo>
                    <a:pt x="53155" y="1682624"/>
                  </a:lnTo>
                  <a:lnTo>
                    <a:pt x="66874" y="1726395"/>
                  </a:lnTo>
                  <a:lnTo>
                    <a:pt x="82067" y="1769494"/>
                  </a:lnTo>
                  <a:lnTo>
                    <a:pt x="98703" y="1811889"/>
                  </a:lnTo>
                  <a:lnTo>
                    <a:pt x="116754" y="1853552"/>
                  </a:lnTo>
                  <a:lnTo>
                    <a:pt x="136189" y="1894453"/>
                  </a:lnTo>
                  <a:lnTo>
                    <a:pt x="156979" y="1934563"/>
                  </a:lnTo>
                  <a:lnTo>
                    <a:pt x="179094" y="1973851"/>
                  </a:lnTo>
                  <a:lnTo>
                    <a:pt x="202505" y="2012287"/>
                  </a:lnTo>
                  <a:lnTo>
                    <a:pt x="227182" y="2049844"/>
                  </a:lnTo>
                  <a:lnTo>
                    <a:pt x="253095" y="2086490"/>
                  </a:lnTo>
                  <a:lnTo>
                    <a:pt x="280214" y="2122196"/>
                  </a:lnTo>
                  <a:lnTo>
                    <a:pt x="308511" y="2156932"/>
                  </a:lnTo>
                  <a:lnTo>
                    <a:pt x="337955" y="2190669"/>
                  </a:lnTo>
                  <a:lnTo>
                    <a:pt x="368517" y="2223378"/>
                  </a:lnTo>
                  <a:lnTo>
                    <a:pt x="400167" y="2255028"/>
                  </a:lnTo>
                  <a:lnTo>
                    <a:pt x="432875" y="2285590"/>
                  </a:lnTo>
                  <a:lnTo>
                    <a:pt x="466613" y="2315034"/>
                  </a:lnTo>
                  <a:lnTo>
                    <a:pt x="501349" y="2343330"/>
                  </a:lnTo>
                  <a:lnTo>
                    <a:pt x="537055" y="2370450"/>
                  </a:lnTo>
                  <a:lnTo>
                    <a:pt x="573701" y="2396363"/>
                  </a:lnTo>
                  <a:lnTo>
                    <a:pt x="611257" y="2421040"/>
                  </a:lnTo>
                  <a:lnTo>
                    <a:pt x="649694" y="2444450"/>
                  </a:lnTo>
                  <a:lnTo>
                    <a:pt x="688982" y="2466566"/>
                  </a:lnTo>
                  <a:lnTo>
                    <a:pt x="729091" y="2487356"/>
                  </a:lnTo>
                  <a:lnTo>
                    <a:pt x="769992" y="2506791"/>
                  </a:lnTo>
                  <a:lnTo>
                    <a:pt x="811656" y="2524841"/>
                  </a:lnTo>
                  <a:lnTo>
                    <a:pt x="854051" y="2541478"/>
                  </a:lnTo>
                  <a:lnTo>
                    <a:pt x="897150" y="2556670"/>
                  </a:lnTo>
                  <a:lnTo>
                    <a:pt x="940921" y="2570390"/>
                  </a:lnTo>
                  <a:lnTo>
                    <a:pt x="985336" y="2582606"/>
                  </a:lnTo>
                  <a:lnTo>
                    <a:pt x="1030365" y="2593290"/>
                  </a:lnTo>
                  <a:lnTo>
                    <a:pt x="1075979" y="2602411"/>
                  </a:lnTo>
                  <a:lnTo>
                    <a:pt x="1122147" y="2609940"/>
                  </a:lnTo>
                  <a:lnTo>
                    <a:pt x="1168840" y="2615848"/>
                  </a:lnTo>
                  <a:lnTo>
                    <a:pt x="1216028" y="2620104"/>
                  </a:lnTo>
                  <a:lnTo>
                    <a:pt x="1263682" y="2622680"/>
                  </a:lnTo>
                  <a:lnTo>
                    <a:pt x="1311772" y="2623545"/>
                  </a:lnTo>
                  <a:lnTo>
                    <a:pt x="1359863" y="2622680"/>
                  </a:lnTo>
                  <a:lnTo>
                    <a:pt x="1407517" y="2620104"/>
                  </a:lnTo>
                  <a:lnTo>
                    <a:pt x="1454705" y="2615848"/>
                  </a:lnTo>
                  <a:lnTo>
                    <a:pt x="1501398" y="2609940"/>
                  </a:lnTo>
                  <a:lnTo>
                    <a:pt x="1547566" y="2602411"/>
                  </a:lnTo>
                  <a:lnTo>
                    <a:pt x="1593179" y="2593290"/>
                  </a:lnTo>
                  <a:lnTo>
                    <a:pt x="1638208" y="2582606"/>
                  </a:lnTo>
                  <a:lnTo>
                    <a:pt x="1682624" y="2570390"/>
                  </a:lnTo>
                  <a:lnTo>
                    <a:pt x="1726395" y="2556670"/>
                  </a:lnTo>
                  <a:lnTo>
                    <a:pt x="1769494" y="2541478"/>
                  </a:lnTo>
                  <a:lnTo>
                    <a:pt x="1811889" y="2524841"/>
                  </a:lnTo>
                  <a:lnTo>
                    <a:pt x="1853552" y="2506791"/>
                  </a:lnTo>
                  <a:lnTo>
                    <a:pt x="1894453" y="2487356"/>
                  </a:lnTo>
                  <a:lnTo>
                    <a:pt x="1934563" y="2466566"/>
                  </a:lnTo>
                  <a:lnTo>
                    <a:pt x="1973851" y="2444450"/>
                  </a:lnTo>
                  <a:lnTo>
                    <a:pt x="2012287" y="2421040"/>
                  </a:lnTo>
                  <a:lnTo>
                    <a:pt x="2049844" y="2396363"/>
                  </a:lnTo>
                  <a:lnTo>
                    <a:pt x="2086490" y="2370450"/>
                  </a:lnTo>
                  <a:lnTo>
                    <a:pt x="2122196" y="2343330"/>
                  </a:lnTo>
                  <a:lnTo>
                    <a:pt x="2156932" y="2315034"/>
                  </a:lnTo>
                  <a:lnTo>
                    <a:pt x="2190669" y="2285590"/>
                  </a:lnTo>
                  <a:lnTo>
                    <a:pt x="2223378" y="2255028"/>
                  </a:lnTo>
                  <a:lnTo>
                    <a:pt x="2255028" y="2223378"/>
                  </a:lnTo>
                  <a:lnTo>
                    <a:pt x="2285590" y="2190669"/>
                  </a:lnTo>
                  <a:lnTo>
                    <a:pt x="2315034" y="2156932"/>
                  </a:lnTo>
                  <a:lnTo>
                    <a:pt x="2343330" y="2122196"/>
                  </a:lnTo>
                  <a:lnTo>
                    <a:pt x="2370450" y="2086490"/>
                  </a:lnTo>
                  <a:lnTo>
                    <a:pt x="2396363" y="2049844"/>
                  </a:lnTo>
                  <a:lnTo>
                    <a:pt x="2421040" y="2012287"/>
                  </a:lnTo>
                  <a:lnTo>
                    <a:pt x="2444450" y="1973851"/>
                  </a:lnTo>
                  <a:lnTo>
                    <a:pt x="2466566" y="1934563"/>
                  </a:lnTo>
                  <a:lnTo>
                    <a:pt x="2487356" y="1894453"/>
                  </a:lnTo>
                  <a:lnTo>
                    <a:pt x="2506791" y="1853552"/>
                  </a:lnTo>
                  <a:lnTo>
                    <a:pt x="2524841" y="1811889"/>
                  </a:lnTo>
                  <a:lnTo>
                    <a:pt x="2541478" y="1769494"/>
                  </a:lnTo>
                  <a:lnTo>
                    <a:pt x="2556670" y="1726395"/>
                  </a:lnTo>
                  <a:lnTo>
                    <a:pt x="2570390" y="1682624"/>
                  </a:lnTo>
                  <a:lnTo>
                    <a:pt x="2582606" y="1638208"/>
                  </a:lnTo>
                  <a:lnTo>
                    <a:pt x="2593290" y="1593179"/>
                  </a:lnTo>
                  <a:lnTo>
                    <a:pt x="2602411" y="1547566"/>
                  </a:lnTo>
                  <a:lnTo>
                    <a:pt x="2609940" y="1501398"/>
                  </a:lnTo>
                  <a:lnTo>
                    <a:pt x="2615848" y="1454705"/>
                  </a:lnTo>
                  <a:lnTo>
                    <a:pt x="2620104" y="1407517"/>
                  </a:lnTo>
                  <a:lnTo>
                    <a:pt x="2622680" y="1359863"/>
                  </a:lnTo>
                  <a:lnTo>
                    <a:pt x="2623545" y="1311772"/>
                  </a:lnTo>
                  <a:lnTo>
                    <a:pt x="2622680" y="1263682"/>
                  </a:lnTo>
                  <a:lnTo>
                    <a:pt x="2620104" y="1216028"/>
                  </a:lnTo>
                  <a:lnTo>
                    <a:pt x="2615848" y="1168840"/>
                  </a:lnTo>
                  <a:lnTo>
                    <a:pt x="2609940" y="1122147"/>
                  </a:lnTo>
                  <a:lnTo>
                    <a:pt x="2602411" y="1075979"/>
                  </a:lnTo>
                  <a:lnTo>
                    <a:pt x="2593290" y="1030365"/>
                  </a:lnTo>
                  <a:lnTo>
                    <a:pt x="2582606" y="985336"/>
                  </a:lnTo>
                  <a:lnTo>
                    <a:pt x="2570390" y="940921"/>
                  </a:lnTo>
                  <a:lnTo>
                    <a:pt x="2556670" y="897150"/>
                  </a:lnTo>
                  <a:lnTo>
                    <a:pt x="2541478" y="854051"/>
                  </a:lnTo>
                  <a:lnTo>
                    <a:pt x="2524841" y="811656"/>
                  </a:lnTo>
                  <a:lnTo>
                    <a:pt x="2506791" y="769992"/>
                  </a:lnTo>
                  <a:lnTo>
                    <a:pt x="2487356" y="729091"/>
                  </a:lnTo>
                  <a:lnTo>
                    <a:pt x="2466566" y="688982"/>
                  </a:lnTo>
                  <a:lnTo>
                    <a:pt x="2444450" y="649694"/>
                  </a:lnTo>
                  <a:lnTo>
                    <a:pt x="2421040" y="611257"/>
                  </a:lnTo>
                  <a:lnTo>
                    <a:pt x="2396363" y="573701"/>
                  </a:lnTo>
                  <a:lnTo>
                    <a:pt x="2370450" y="537055"/>
                  </a:lnTo>
                  <a:lnTo>
                    <a:pt x="2343330" y="501349"/>
                  </a:lnTo>
                  <a:lnTo>
                    <a:pt x="2315034" y="466613"/>
                  </a:lnTo>
                  <a:lnTo>
                    <a:pt x="2285590" y="432875"/>
                  </a:lnTo>
                  <a:lnTo>
                    <a:pt x="2255028" y="400167"/>
                  </a:lnTo>
                  <a:lnTo>
                    <a:pt x="2223378" y="368517"/>
                  </a:lnTo>
                  <a:lnTo>
                    <a:pt x="2190669" y="337955"/>
                  </a:lnTo>
                  <a:lnTo>
                    <a:pt x="2156932" y="308511"/>
                  </a:lnTo>
                  <a:lnTo>
                    <a:pt x="2122196" y="280214"/>
                  </a:lnTo>
                  <a:lnTo>
                    <a:pt x="2086490" y="253095"/>
                  </a:lnTo>
                  <a:lnTo>
                    <a:pt x="2049844" y="227182"/>
                  </a:lnTo>
                  <a:lnTo>
                    <a:pt x="2012287" y="202505"/>
                  </a:lnTo>
                  <a:lnTo>
                    <a:pt x="1973851" y="179094"/>
                  </a:lnTo>
                  <a:lnTo>
                    <a:pt x="1934563" y="156979"/>
                  </a:lnTo>
                  <a:lnTo>
                    <a:pt x="1894453" y="136189"/>
                  </a:lnTo>
                  <a:lnTo>
                    <a:pt x="1853552" y="116754"/>
                  </a:lnTo>
                  <a:lnTo>
                    <a:pt x="1811889" y="98703"/>
                  </a:lnTo>
                  <a:lnTo>
                    <a:pt x="1769494" y="82067"/>
                  </a:lnTo>
                  <a:lnTo>
                    <a:pt x="1726395" y="66874"/>
                  </a:lnTo>
                  <a:lnTo>
                    <a:pt x="1682624" y="53155"/>
                  </a:lnTo>
                  <a:lnTo>
                    <a:pt x="1638208" y="40939"/>
                  </a:lnTo>
                  <a:lnTo>
                    <a:pt x="1593179" y="30255"/>
                  </a:lnTo>
                  <a:lnTo>
                    <a:pt x="1547566" y="21134"/>
                  </a:lnTo>
                  <a:lnTo>
                    <a:pt x="1501398" y="13605"/>
                  </a:lnTo>
                  <a:lnTo>
                    <a:pt x="1454705" y="7697"/>
                  </a:lnTo>
                  <a:lnTo>
                    <a:pt x="1407517" y="3440"/>
                  </a:lnTo>
                  <a:lnTo>
                    <a:pt x="1359863" y="865"/>
                  </a:lnTo>
                  <a:lnTo>
                    <a:pt x="1311772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bg object 17">
              <a:extLst>
                <a:ext uri="{FF2B5EF4-FFF2-40B4-BE49-F238E27FC236}">
                  <a16:creationId xmlns:a16="http://schemas.microsoft.com/office/drawing/2014/main" id="{803B1FA9-4B96-4C92-80F5-3284EE5B9229}"/>
                </a:ext>
              </a:extLst>
            </p:cNvPr>
            <p:cNvSpPr/>
            <p:nvPr/>
          </p:nvSpPr>
          <p:spPr>
            <a:xfrm>
              <a:off x="8545191" y="11266424"/>
              <a:ext cx="1311910" cy="1311910"/>
            </a:xfrm>
            <a:custGeom>
              <a:avLst/>
              <a:gdLst/>
              <a:ahLst/>
              <a:cxnLst/>
              <a:rect l="l" t="t" r="r" b="b"/>
              <a:pathLst>
                <a:path w="1311909" h="1311909">
                  <a:moveTo>
                    <a:pt x="1311772" y="0"/>
                  </a:moveTo>
                  <a:lnTo>
                    <a:pt x="1263682" y="865"/>
                  </a:lnTo>
                  <a:lnTo>
                    <a:pt x="1216028" y="3440"/>
                  </a:lnTo>
                  <a:lnTo>
                    <a:pt x="1168840" y="7697"/>
                  </a:lnTo>
                  <a:lnTo>
                    <a:pt x="1122147" y="13605"/>
                  </a:lnTo>
                  <a:lnTo>
                    <a:pt x="1075979" y="21134"/>
                  </a:lnTo>
                  <a:lnTo>
                    <a:pt x="1030365" y="30255"/>
                  </a:lnTo>
                  <a:lnTo>
                    <a:pt x="985336" y="40939"/>
                  </a:lnTo>
                  <a:lnTo>
                    <a:pt x="940921" y="53155"/>
                  </a:lnTo>
                  <a:lnTo>
                    <a:pt x="897150" y="66874"/>
                  </a:lnTo>
                  <a:lnTo>
                    <a:pt x="854051" y="82067"/>
                  </a:lnTo>
                  <a:lnTo>
                    <a:pt x="811656" y="98703"/>
                  </a:lnTo>
                  <a:lnTo>
                    <a:pt x="769992" y="116754"/>
                  </a:lnTo>
                  <a:lnTo>
                    <a:pt x="729091" y="136189"/>
                  </a:lnTo>
                  <a:lnTo>
                    <a:pt x="688982" y="156979"/>
                  </a:lnTo>
                  <a:lnTo>
                    <a:pt x="649694" y="179094"/>
                  </a:lnTo>
                  <a:lnTo>
                    <a:pt x="611257" y="202505"/>
                  </a:lnTo>
                  <a:lnTo>
                    <a:pt x="573701" y="227182"/>
                  </a:lnTo>
                  <a:lnTo>
                    <a:pt x="537055" y="253095"/>
                  </a:lnTo>
                  <a:lnTo>
                    <a:pt x="501349" y="280214"/>
                  </a:lnTo>
                  <a:lnTo>
                    <a:pt x="466613" y="308511"/>
                  </a:lnTo>
                  <a:lnTo>
                    <a:pt x="432875" y="337955"/>
                  </a:lnTo>
                  <a:lnTo>
                    <a:pt x="400167" y="368517"/>
                  </a:lnTo>
                  <a:lnTo>
                    <a:pt x="368517" y="400167"/>
                  </a:lnTo>
                  <a:lnTo>
                    <a:pt x="337955" y="432875"/>
                  </a:lnTo>
                  <a:lnTo>
                    <a:pt x="308511" y="466613"/>
                  </a:lnTo>
                  <a:lnTo>
                    <a:pt x="280214" y="501349"/>
                  </a:lnTo>
                  <a:lnTo>
                    <a:pt x="253095" y="537055"/>
                  </a:lnTo>
                  <a:lnTo>
                    <a:pt x="227182" y="573701"/>
                  </a:lnTo>
                  <a:lnTo>
                    <a:pt x="202505" y="611257"/>
                  </a:lnTo>
                  <a:lnTo>
                    <a:pt x="179094" y="649694"/>
                  </a:lnTo>
                  <a:lnTo>
                    <a:pt x="156979" y="688982"/>
                  </a:lnTo>
                  <a:lnTo>
                    <a:pt x="136189" y="729091"/>
                  </a:lnTo>
                  <a:lnTo>
                    <a:pt x="116754" y="769992"/>
                  </a:lnTo>
                  <a:lnTo>
                    <a:pt x="98703" y="811656"/>
                  </a:lnTo>
                  <a:lnTo>
                    <a:pt x="82067" y="854051"/>
                  </a:lnTo>
                  <a:lnTo>
                    <a:pt x="66874" y="897150"/>
                  </a:lnTo>
                  <a:lnTo>
                    <a:pt x="53155" y="940921"/>
                  </a:lnTo>
                  <a:lnTo>
                    <a:pt x="40939" y="985336"/>
                  </a:lnTo>
                  <a:lnTo>
                    <a:pt x="30255" y="1030365"/>
                  </a:lnTo>
                  <a:lnTo>
                    <a:pt x="21134" y="1075979"/>
                  </a:lnTo>
                  <a:lnTo>
                    <a:pt x="13605" y="1122147"/>
                  </a:lnTo>
                  <a:lnTo>
                    <a:pt x="7697" y="1168840"/>
                  </a:lnTo>
                  <a:lnTo>
                    <a:pt x="3440" y="1216028"/>
                  </a:lnTo>
                  <a:lnTo>
                    <a:pt x="865" y="1263682"/>
                  </a:lnTo>
                  <a:lnTo>
                    <a:pt x="0" y="1311772"/>
                  </a:lnTo>
                  <a:lnTo>
                    <a:pt x="1311772" y="1311772"/>
                  </a:lnTo>
                  <a:lnTo>
                    <a:pt x="1311772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73855"/>
            <a:ext cx="5063490" cy="404149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199415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118,000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306935" y="1084160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356,000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842610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15982" y="3628094"/>
            <a:ext cx="1353308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75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05652" y="4478176"/>
            <a:ext cx="1638288" cy="293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872638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25679" y="2537217"/>
            <a:ext cx="3208500" cy="45719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349625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474,000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4" y="3578225"/>
            <a:ext cx="2255976" cy="1323073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58312" y="1718484"/>
            <a:ext cx="484186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 69%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	</a:t>
            </a: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25.4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625079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E</a:t>
            </a:r>
            <a:r>
              <a:rPr lang="fr-CH" sz="1000" b="1" dirty="0">
                <a:solidFill>
                  <a:srgbClr val="173B66"/>
                </a:solidFill>
                <a:latin typeface="+mj-lt"/>
                <a:cs typeface="Open Sans Semibold"/>
              </a:rPr>
              <a:t> DXA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549217" y="2866567"/>
            <a:ext cx="784550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35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62050" y="4004484"/>
            <a:ext cx="739272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07396" y="4035533"/>
            <a:ext cx="1092783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1-10%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548255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359917"/>
            <a:ext cx="1579504" cy="492168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077324" y="2833294"/>
            <a:ext cx="862268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2662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49590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309781" y="7566966"/>
            <a:ext cx="755347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417062" y="7549344"/>
            <a:ext cx="755347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14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491845" y="7549344"/>
            <a:ext cx="1037554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8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0116057" y="9472887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290419"/>
            <a:ext cx="1835785" cy="13469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20126" y="8271894"/>
            <a:ext cx="1835785" cy="127143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189865" marR="198120" indent="-1270" algn="ctr">
              <a:lnSpc>
                <a:spcPct val="102600"/>
              </a:lnSpc>
              <a:spcBef>
                <a:spcPts val="555"/>
              </a:spcBef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RHEUMATOLOGY</a:t>
            </a:r>
            <a:b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</a:b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INTERNAL MEDICINE</a:t>
            </a:r>
            <a:b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</a:b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ORTHOPAEDICS</a:t>
            </a:r>
            <a:b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</a:b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GYNAECOLOGY</a:t>
            </a:r>
            <a:b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</a:b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ENDOCRINOLOGY</a:t>
            </a:r>
            <a:b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</a:b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REHABILITATION</a:t>
            </a: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68789"/>
            <a:ext cx="10168226" cy="1071036"/>
            <a:chOff x="744413" y="-465940"/>
            <a:chExt cx="10168226" cy="1071036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2774766" y="-465940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59025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8" name="object 2">
            <a:extLst>
              <a:ext uri="{FF2B5EF4-FFF2-40B4-BE49-F238E27FC236}">
                <a16:creationId xmlns:a16="http://schemas.microsoft.com/office/drawing/2014/main" id="{0FD9764B-97EE-462A-B245-5297ECB01172}"/>
              </a:ext>
            </a:extLst>
          </p:cNvPr>
          <p:cNvSpPr txBox="1"/>
          <p:nvPr/>
        </p:nvSpPr>
        <p:spPr>
          <a:xfrm>
            <a:off x="11835308" y="347205"/>
            <a:ext cx="2694152" cy="59631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CH" sz="3800" b="1" spc="-10" dirty="0">
                <a:solidFill>
                  <a:srgbClr val="173B66"/>
                </a:solidFill>
                <a:latin typeface="Open Sans"/>
                <a:cs typeface="Open Sans"/>
              </a:rPr>
              <a:t>PORTUGAL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119" name="object 153">
            <a:extLst>
              <a:ext uri="{FF2B5EF4-FFF2-40B4-BE49-F238E27FC236}">
                <a16:creationId xmlns:a16="http://schemas.microsoft.com/office/drawing/2014/main" id="{F4273F57-5CE3-4F80-88EE-C829D2467B61}"/>
              </a:ext>
            </a:extLst>
          </p:cNvPr>
          <p:cNvGrpSpPr/>
          <p:nvPr/>
        </p:nvGrpSpPr>
        <p:grpSpPr>
          <a:xfrm>
            <a:off x="11159253" y="436796"/>
            <a:ext cx="593725" cy="368935"/>
            <a:chOff x="10198397" y="778250"/>
            <a:chExt cx="593725" cy="368935"/>
          </a:xfrm>
        </p:grpSpPr>
        <p:pic>
          <p:nvPicPr>
            <p:cNvPr id="120" name="object 154">
              <a:extLst>
                <a:ext uri="{FF2B5EF4-FFF2-40B4-BE49-F238E27FC236}">
                  <a16:creationId xmlns:a16="http://schemas.microsoft.com/office/drawing/2014/main" id="{894E3D88-86A2-400A-A3DB-38566714DA27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341680" y="871546"/>
              <a:ext cx="189317" cy="183322"/>
            </a:xfrm>
            <a:prstGeom prst="rect">
              <a:avLst/>
            </a:prstGeom>
          </p:spPr>
        </p:pic>
        <p:sp>
          <p:nvSpPr>
            <p:cNvPr id="121" name="object 155">
              <a:extLst>
                <a:ext uri="{FF2B5EF4-FFF2-40B4-BE49-F238E27FC236}">
                  <a16:creationId xmlns:a16="http://schemas.microsoft.com/office/drawing/2014/main" id="{78FCFC0D-3ECE-4E89-9366-15E6D1C20D92}"/>
                </a:ext>
              </a:extLst>
            </p:cNvPr>
            <p:cNvSpPr/>
            <p:nvPr/>
          </p:nvSpPr>
          <p:spPr>
            <a:xfrm>
              <a:off x="10198397" y="778250"/>
              <a:ext cx="240029" cy="368935"/>
            </a:xfrm>
            <a:custGeom>
              <a:avLst/>
              <a:gdLst/>
              <a:ahLst/>
              <a:cxnLst/>
              <a:rect l="l" t="t" r="r" b="b"/>
              <a:pathLst>
                <a:path w="240029" h="368934">
                  <a:moveTo>
                    <a:pt x="239585" y="0"/>
                  </a:moveTo>
                  <a:lnTo>
                    <a:pt x="0" y="0"/>
                  </a:lnTo>
                  <a:lnTo>
                    <a:pt x="0" y="368535"/>
                  </a:lnTo>
                  <a:lnTo>
                    <a:pt x="239585" y="368535"/>
                  </a:lnTo>
                  <a:lnTo>
                    <a:pt x="239585" y="276264"/>
                  </a:lnTo>
                  <a:lnTo>
                    <a:pt x="236492" y="276264"/>
                  </a:lnTo>
                  <a:lnTo>
                    <a:pt x="236492" y="277398"/>
                  </a:lnTo>
                  <a:lnTo>
                    <a:pt x="233818" y="277398"/>
                  </a:lnTo>
                  <a:lnTo>
                    <a:pt x="233818" y="275858"/>
                  </a:lnTo>
                  <a:lnTo>
                    <a:pt x="216681" y="273352"/>
                  </a:lnTo>
                  <a:lnTo>
                    <a:pt x="200465" y="267981"/>
                  </a:lnTo>
                  <a:lnTo>
                    <a:pt x="167575" y="244826"/>
                  </a:lnTo>
                  <a:lnTo>
                    <a:pt x="160089" y="235167"/>
                  </a:lnTo>
                  <a:lnTo>
                    <a:pt x="158489" y="236230"/>
                  </a:lnTo>
                  <a:lnTo>
                    <a:pt x="156567" y="233698"/>
                  </a:lnTo>
                  <a:lnTo>
                    <a:pt x="158286" y="232469"/>
                  </a:lnTo>
                  <a:lnTo>
                    <a:pt x="155851" y="228481"/>
                  </a:lnTo>
                  <a:lnTo>
                    <a:pt x="154907" y="229102"/>
                  </a:lnTo>
                  <a:lnTo>
                    <a:pt x="152985" y="226570"/>
                  </a:lnTo>
                  <a:lnTo>
                    <a:pt x="154274" y="225651"/>
                  </a:lnTo>
                  <a:lnTo>
                    <a:pt x="150314" y="217075"/>
                  </a:lnTo>
                  <a:lnTo>
                    <a:pt x="147297" y="208146"/>
                  </a:lnTo>
                  <a:lnTo>
                    <a:pt x="145250" y="198919"/>
                  </a:lnTo>
                  <a:lnTo>
                    <a:pt x="144197" y="189449"/>
                  </a:lnTo>
                  <a:lnTo>
                    <a:pt x="142406" y="190500"/>
                  </a:lnTo>
                  <a:lnTo>
                    <a:pt x="142526" y="186739"/>
                  </a:lnTo>
                  <a:lnTo>
                    <a:pt x="144054" y="185891"/>
                  </a:lnTo>
                  <a:lnTo>
                    <a:pt x="144054" y="182178"/>
                  </a:lnTo>
                  <a:lnTo>
                    <a:pt x="142406" y="183145"/>
                  </a:lnTo>
                  <a:lnTo>
                    <a:pt x="142526" y="179384"/>
                  </a:lnTo>
                  <a:lnTo>
                    <a:pt x="144233" y="178453"/>
                  </a:lnTo>
                  <a:lnTo>
                    <a:pt x="145102" y="170553"/>
                  </a:lnTo>
                  <a:lnTo>
                    <a:pt x="146661" y="162817"/>
                  </a:lnTo>
                  <a:lnTo>
                    <a:pt x="148899" y="155279"/>
                  </a:lnTo>
                  <a:lnTo>
                    <a:pt x="151803" y="147970"/>
                  </a:lnTo>
                  <a:lnTo>
                    <a:pt x="150131" y="147827"/>
                  </a:lnTo>
                  <a:lnTo>
                    <a:pt x="153116" y="145140"/>
                  </a:lnTo>
                  <a:lnTo>
                    <a:pt x="154955" y="141415"/>
                  </a:lnTo>
                  <a:lnTo>
                    <a:pt x="157068" y="137797"/>
                  </a:lnTo>
                  <a:lnTo>
                    <a:pt x="159432" y="134323"/>
                  </a:lnTo>
                  <a:lnTo>
                    <a:pt x="156901" y="134287"/>
                  </a:lnTo>
                  <a:lnTo>
                    <a:pt x="160638" y="131493"/>
                  </a:lnTo>
                  <a:lnTo>
                    <a:pt x="161403" y="131529"/>
                  </a:lnTo>
                  <a:lnTo>
                    <a:pt x="164567" y="127231"/>
                  </a:lnTo>
                  <a:lnTo>
                    <a:pt x="168137" y="123159"/>
                  </a:lnTo>
                  <a:lnTo>
                    <a:pt x="200465" y="100553"/>
                  </a:lnTo>
                  <a:lnTo>
                    <a:pt x="233818" y="92677"/>
                  </a:lnTo>
                  <a:lnTo>
                    <a:pt x="233818" y="91339"/>
                  </a:lnTo>
                  <a:lnTo>
                    <a:pt x="236492" y="91339"/>
                  </a:lnTo>
                  <a:lnTo>
                    <a:pt x="236492" y="92486"/>
                  </a:lnTo>
                  <a:lnTo>
                    <a:pt x="239585" y="92486"/>
                  </a:lnTo>
                  <a:lnTo>
                    <a:pt x="239585" y="0"/>
                  </a:lnTo>
                  <a:close/>
                </a:path>
              </a:pathLst>
            </a:custGeom>
            <a:solidFill>
              <a:srgbClr val="4768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56">
              <a:extLst>
                <a:ext uri="{FF2B5EF4-FFF2-40B4-BE49-F238E27FC236}">
                  <a16:creationId xmlns:a16="http://schemas.microsoft.com/office/drawing/2014/main" id="{215D53D0-2935-4D6F-9DC0-40DED7A0B25B}"/>
                </a:ext>
              </a:extLst>
            </p:cNvPr>
            <p:cNvSpPr/>
            <p:nvPr/>
          </p:nvSpPr>
          <p:spPr>
            <a:xfrm>
              <a:off x="10483095" y="997502"/>
              <a:ext cx="22225" cy="14604"/>
            </a:xfrm>
            <a:custGeom>
              <a:avLst/>
              <a:gdLst/>
              <a:ahLst/>
              <a:cxnLst/>
              <a:rect l="l" t="t" r="r" b="b"/>
              <a:pathLst>
                <a:path w="22225" h="14605">
                  <a:moveTo>
                    <a:pt x="6316" y="0"/>
                  </a:moveTo>
                  <a:lnTo>
                    <a:pt x="4632" y="3498"/>
                  </a:lnTo>
                  <a:lnTo>
                    <a:pt x="2519" y="6817"/>
                  </a:lnTo>
                  <a:lnTo>
                    <a:pt x="0" y="9886"/>
                  </a:lnTo>
                  <a:lnTo>
                    <a:pt x="1420" y="10745"/>
                  </a:lnTo>
                  <a:lnTo>
                    <a:pt x="9910" y="14411"/>
                  </a:lnTo>
                  <a:lnTo>
                    <a:pt x="13897" y="13659"/>
                  </a:lnTo>
                  <a:lnTo>
                    <a:pt x="17862" y="12680"/>
                  </a:lnTo>
                  <a:lnTo>
                    <a:pt x="21754" y="11486"/>
                  </a:lnTo>
                  <a:lnTo>
                    <a:pt x="20226" y="10101"/>
                  </a:lnTo>
                  <a:lnTo>
                    <a:pt x="15378" y="5969"/>
                  </a:lnTo>
                  <a:lnTo>
                    <a:pt x="10960" y="2805"/>
                  </a:lnTo>
                  <a:lnTo>
                    <a:pt x="6316" y="0"/>
                  </a:lnTo>
                  <a:close/>
                </a:path>
              </a:pathLst>
            </a:custGeom>
            <a:solidFill>
              <a:srgbClr val="F7FF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57">
              <a:extLst>
                <a:ext uri="{FF2B5EF4-FFF2-40B4-BE49-F238E27FC236}">
                  <a16:creationId xmlns:a16="http://schemas.microsoft.com/office/drawing/2014/main" id="{96FA9415-CBC6-40B9-AB7C-1935FE2929B3}"/>
                </a:ext>
              </a:extLst>
            </p:cNvPr>
            <p:cNvSpPr/>
            <p:nvPr/>
          </p:nvSpPr>
          <p:spPr>
            <a:xfrm>
              <a:off x="10437986" y="778254"/>
              <a:ext cx="354330" cy="368935"/>
            </a:xfrm>
            <a:custGeom>
              <a:avLst/>
              <a:gdLst/>
              <a:ahLst/>
              <a:cxnLst/>
              <a:rect l="l" t="t" r="r" b="b"/>
              <a:pathLst>
                <a:path w="354329" h="368934">
                  <a:moveTo>
                    <a:pt x="353706" y="0"/>
                  </a:moveTo>
                  <a:lnTo>
                    <a:pt x="0" y="0"/>
                  </a:lnTo>
                  <a:lnTo>
                    <a:pt x="0" y="92486"/>
                  </a:lnTo>
                  <a:lnTo>
                    <a:pt x="2781" y="92486"/>
                  </a:lnTo>
                  <a:lnTo>
                    <a:pt x="2781" y="91339"/>
                  </a:lnTo>
                  <a:lnTo>
                    <a:pt x="5468" y="91339"/>
                  </a:lnTo>
                  <a:lnTo>
                    <a:pt x="5468" y="92617"/>
                  </a:lnTo>
                  <a:lnTo>
                    <a:pt x="22845" y="95033"/>
                  </a:lnTo>
                  <a:lnTo>
                    <a:pt x="39289" y="100384"/>
                  </a:lnTo>
                  <a:lnTo>
                    <a:pt x="72510" y="123649"/>
                  </a:lnTo>
                  <a:lnTo>
                    <a:pt x="79937" y="133201"/>
                  </a:lnTo>
                  <a:lnTo>
                    <a:pt x="82588" y="134681"/>
                  </a:lnTo>
                  <a:lnTo>
                    <a:pt x="82588" y="137200"/>
                  </a:lnTo>
                  <a:lnTo>
                    <a:pt x="85023" y="141344"/>
                  </a:lnTo>
                  <a:lnTo>
                    <a:pt x="86158" y="141821"/>
                  </a:lnTo>
                  <a:lnTo>
                    <a:pt x="86158" y="143457"/>
                  </a:lnTo>
                  <a:lnTo>
                    <a:pt x="89984" y="151864"/>
                  </a:lnTo>
                  <a:lnTo>
                    <a:pt x="92905" y="160607"/>
                  </a:lnTo>
                  <a:lnTo>
                    <a:pt x="94897" y="169635"/>
                  </a:lnTo>
                  <a:lnTo>
                    <a:pt x="95936" y="178894"/>
                  </a:lnTo>
                  <a:lnTo>
                    <a:pt x="97488" y="179766"/>
                  </a:lnTo>
                  <a:lnTo>
                    <a:pt x="96760" y="183241"/>
                  </a:lnTo>
                  <a:lnTo>
                    <a:pt x="96080" y="182835"/>
                  </a:lnTo>
                  <a:lnTo>
                    <a:pt x="96068" y="186572"/>
                  </a:lnTo>
                  <a:lnTo>
                    <a:pt x="97488" y="187384"/>
                  </a:lnTo>
                  <a:lnTo>
                    <a:pt x="96760" y="190858"/>
                  </a:lnTo>
                  <a:lnTo>
                    <a:pt x="95889" y="190321"/>
                  </a:lnTo>
                  <a:lnTo>
                    <a:pt x="94782" y="199544"/>
                  </a:lnTo>
                  <a:lnTo>
                    <a:pt x="92730" y="208535"/>
                  </a:lnTo>
                  <a:lnTo>
                    <a:pt x="89757" y="217239"/>
                  </a:lnTo>
                  <a:lnTo>
                    <a:pt x="85883" y="225603"/>
                  </a:lnTo>
                  <a:lnTo>
                    <a:pt x="86480" y="226403"/>
                  </a:lnTo>
                  <a:lnTo>
                    <a:pt x="85250" y="229854"/>
                  </a:lnTo>
                  <a:lnTo>
                    <a:pt x="84247" y="228564"/>
                  </a:lnTo>
                  <a:lnTo>
                    <a:pt x="82337" y="231872"/>
                  </a:lnTo>
                  <a:lnTo>
                    <a:pt x="80200" y="235083"/>
                  </a:lnTo>
                  <a:lnTo>
                    <a:pt x="77847" y="238164"/>
                  </a:lnTo>
                  <a:lnTo>
                    <a:pt x="78241" y="238665"/>
                  </a:lnTo>
                  <a:lnTo>
                    <a:pt x="77095" y="241662"/>
                  </a:lnTo>
                  <a:lnTo>
                    <a:pt x="76092" y="240421"/>
                  </a:lnTo>
                  <a:lnTo>
                    <a:pt x="73621" y="243465"/>
                  </a:lnTo>
                  <a:lnTo>
                    <a:pt x="39289" y="268139"/>
                  </a:lnTo>
                  <a:lnTo>
                    <a:pt x="5468" y="275906"/>
                  </a:lnTo>
                  <a:lnTo>
                    <a:pt x="5468" y="277398"/>
                  </a:lnTo>
                  <a:lnTo>
                    <a:pt x="2781" y="277398"/>
                  </a:lnTo>
                  <a:lnTo>
                    <a:pt x="2781" y="276264"/>
                  </a:lnTo>
                  <a:lnTo>
                    <a:pt x="0" y="276264"/>
                  </a:lnTo>
                  <a:lnTo>
                    <a:pt x="0" y="368523"/>
                  </a:lnTo>
                  <a:lnTo>
                    <a:pt x="353706" y="368523"/>
                  </a:lnTo>
                  <a:lnTo>
                    <a:pt x="353706" y="0"/>
                  </a:lnTo>
                  <a:close/>
                </a:path>
              </a:pathLst>
            </a:custGeom>
            <a:solidFill>
              <a:srgbClr val="DB19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4" name="object 158">
              <a:extLst>
                <a:ext uri="{FF2B5EF4-FFF2-40B4-BE49-F238E27FC236}">
                  <a16:creationId xmlns:a16="http://schemas.microsoft.com/office/drawing/2014/main" id="{BE85AAF6-B17F-445D-9F71-B385A25CD6EB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0340804" y="870234"/>
              <a:ext cx="194667" cy="185420"/>
            </a:xfrm>
            <a:prstGeom prst="rect">
              <a:avLst/>
            </a:prstGeom>
          </p:spPr>
        </p:pic>
      </p:grpSp>
      <p:graphicFrame>
        <p:nvGraphicFramePr>
          <p:cNvPr id="125" name="object 8">
            <a:extLst>
              <a:ext uri="{FF2B5EF4-FFF2-40B4-BE49-F238E27FC236}">
                <a16:creationId xmlns:a16="http://schemas.microsoft.com/office/drawing/2014/main" id="{AAC532AF-16A8-4717-A55D-C6B6F7823C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795792"/>
              </p:ext>
            </p:extLst>
          </p:nvPr>
        </p:nvGraphicFramePr>
        <p:xfrm>
          <a:off x="10134537" y="7915939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7" name="object 9">
            <a:extLst>
              <a:ext uri="{FF2B5EF4-FFF2-40B4-BE49-F238E27FC236}">
                <a16:creationId xmlns:a16="http://schemas.microsoft.com/office/drawing/2014/main" id="{993556F2-7A8E-46B1-AA09-0395EFB05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393584"/>
              </p:ext>
            </p:extLst>
          </p:nvPr>
        </p:nvGraphicFramePr>
        <p:xfrm>
          <a:off x="12554197" y="7349834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8" name="object 10">
            <a:extLst>
              <a:ext uri="{FF2B5EF4-FFF2-40B4-BE49-F238E27FC236}">
                <a16:creationId xmlns:a16="http://schemas.microsoft.com/office/drawing/2014/main" id="{52B65BD5-B43B-4DD3-9006-77651A828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939542"/>
              </p:ext>
            </p:extLst>
          </p:nvPr>
        </p:nvGraphicFramePr>
        <p:xfrm>
          <a:off x="10134537" y="6174558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9" name="object 11">
            <a:extLst>
              <a:ext uri="{FF2B5EF4-FFF2-40B4-BE49-F238E27FC236}">
                <a16:creationId xmlns:a16="http://schemas.microsoft.com/office/drawing/2014/main" id="{C70E38AE-4A90-4647-9BDA-0DDAF164D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476171"/>
              </p:ext>
            </p:extLst>
          </p:nvPr>
        </p:nvGraphicFramePr>
        <p:xfrm>
          <a:off x="12545327" y="5515370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0" name="object 114">
            <a:extLst>
              <a:ext uri="{FF2B5EF4-FFF2-40B4-BE49-F238E27FC236}">
                <a16:creationId xmlns:a16="http://schemas.microsoft.com/office/drawing/2014/main" id="{1A5473F1-8F97-48D1-8C28-BE1A2D55D86C}"/>
              </a:ext>
            </a:extLst>
          </p:cNvPr>
          <p:cNvSpPr txBox="1"/>
          <p:nvPr/>
        </p:nvSpPr>
        <p:spPr>
          <a:xfrm>
            <a:off x="10128746" y="5515370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  <p:sp>
        <p:nvSpPr>
          <p:cNvPr id="131" name="object 159">
            <a:extLst>
              <a:ext uri="{FF2B5EF4-FFF2-40B4-BE49-F238E27FC236}">
                <a16:creationId xmlns:a16="http://schemas.microsoft.com/office/drawing/2014/main" id="{8AAF2CFE-90D8-438F-8D98-30A679C1A398}"/>
              </a:ext>
            </a:extLst>
          </p:cNvPr>
          <p:cNvSpPr/>
          <p:nvPr/>
        </p:nvSpPr>
        <p:spPr>
          <a:xfrm>
            <a:off x="2729877" y="2310536"/>
            <a:ext cx="1132042" cy="2161587"/>
          </a:xfrm>
          <a:custGeom>
            <a:avLst/>
            <a:gdLst/>
            <a:ahLst/>
            <a:cxnLst/>
            <a:rect l="l" t="t" r="r" b="b"/>
            <a:pathLst>
              <a:path w="1570989" h="2999740">
                <a:moveTo>
                  <a:pt x="580301" y="0"/>
                </a:moveTo>
                <a:lnTo>
                  <a:pt x="492567" y="11581"/>
                </a:lnTo>
                <a:lnTo>
                  <a:pt x="402015" y="57024"/>
                </a:lnTo>
                <a:lnTo>
                  <a:pt x="333241" y="111721"/>
                </a:lnTo>
                <a:lnTo>
                  <a:pt x="300335" y="154525"/>
                </a:lnTo>
                <a:lnTo>
                  <a:pt x="283141" y="203013"/>
                </a:lnTo>
                <a:lnTo>
                  <a:pt x="293648" y="242832"/>
                </a:lnTo>
                <a:lnTo>
                  <a:pt x="343868" y="259548"/>
                </a:lnTo>
                <a:lnTo>
                  <a:pt x="314985" y="328405"/>
                </a:lnTo>
                <a:lnTo>
                  <a:pt x="326710" y="414074"/>
                </a:lnTo>
                <a:lnTo>
                  <a:pt x="379317" y="578474"/>
                </a:lnTo>
                <a:lnTo>
                  <a:pt x="388117" y="641731"/>
                </a:lnTo>
                <a:lnTo>
                  <a:pt x="390552" y="708165"/>
                </a:lnTo>
                <a:lnTo>
                  <a:pt x="386421" y="774610"/>
                </a:lnTo>
                <a:lnTo>
                  <a:pt x="272563" y="1252766"/>
                </a:lnTo>
                <a:lnTo>
                  <a:pt x="222379" y="1384152"/>
                </a:lnTo>
                <a:lnTo>
                  <a:pt x="183264" y="1457582"/>
                </a:lnTo>
                <a:lnTo>
                  <a:pt x="54732" y="1652679"/>
                </a:lnTo>
                <a:lnTo>
                  <a:pt x="36512" y="1705239"/>
                </a:lnTo>
                <a:lnTo>
                  <a:pt x="0" y="1966136"/>
                </a:lnTo>
                <a:lnTo>
                  <a:pt x="3558" y="2015126"/>
                </a:lnTo>
                <a:lnTo>
                  <a:pt x="32607" y="2041584"/>
                </a:lnTo>
                <a:lnTo>
                  <a:pt x="101082" y="2034241"/>
                </a:lnTo>
                <a:lnTo>
                  <a:pt x="163468" y="1989407"/>
                </a:lnTo>
                <a:lnTo>
                  <a:pt x="252683" y="1855920"/>
                </a:lnTo>
                <a:lnTo>
                  <a:pt x="326185" y="1820733"/>
                </a:lnTo>
                <a:lnTo>
                  <a:pt x="267751" y="1860803"/>
                </a:lnTo>
                <a:lnTo>
                  <a:pt x="250080" y="1903416"/>
                </a:lnTo>
                <a:lnTo>
                  <a:pt x="245101" y="1948979"/>
                </a:lnTo>
                <a:lnTo>
                  <a:pt x="224732" y="1997992"/>
                </a:lnTo>
                <a:lnTo>
                  <a:pt x="182811" y="2036665"/>
                </a:lnTo>
                <a:lnTo>
                  <a:pt x="148734" y="2050527"/>
                </a:lnTo>
                <a:lnTo>
                  <a:pt x="126216" y="2068055"/>
                </a:lnTo>
                <a:lnTo>
                  <a:pt x="119040" y="2117761"/>
                </a:lnTo>
                <a:lnTo>
                  <a:pt x="150119" y="2181997"/>
                </a:lnTo>
                <a:lnTo>
                  <a:pt x="308227" y="2154237"/>
                </a:lnTo>
                <a:lnTo>
                  <a:pt x="386421" y="2201531"/>
                </a:lnTo>
                <a:lnTo>
                  <a:pt x="361073" y="2196325"/>
                </a:lnTo>
                <a:lnTo>
                  <a:pt x="308143" y="2192863"/>
                </a:lnTo>
                <a:lnTo>
                  <a:pt x="282449" y="2188779"/>
                </a:lnTo>
                <a:lnTo>
                  <a:pt x="304979" y="2239285"/>
                </a:lnTo>
                <a:lnTo>
                  <a:pt x="313290" y="2285170"/>
                </a:lnTo>
                <a:lnTo>
                  <a:pt x="305636" y="2439134"/>
                </a:lnTo>
                <a:lnTo>
                  <a:pt x="324119" y="2583678"/>
                </a:lnTo>
                <a:lnTo>
                  <a:pt x="323797" y="2687925"/>
                </a:lnTo>
                <a:lnTo>
                  <a:pt x="303678" y="2792279"/>
                </a:lnTo>
                <a:lnTo>
                  <a:pt x="269112" y="2893673"/>
                </a:lnTo>
                <a:lnTo>
                  <a:pt x="225436" y="2989060"/>
                </a:lnTo>
                <a:lnTo>
                  <a:pt x="268384" y="2984308"/>
                </a:lnTo>
                <a:lnTo>
                  <a:pt x="355891" y="2955461"/>
                </a:lnTo>
                <a:lnTo>
                  <a:pt x="403030" y="2945742"/>
                </a:lnTo>
                <a:lnTo>
                  <a:pt x="457165" y="2943856"/>
                </a:lnTo>
                <a:lnTo>
                  <a:pt x="579071" y="2953276"/>
                </a:lnTo>
                <a:lnTo>
                  <a:pt x="633552" y="2962876"/>
                </a:lnTo>
                <a:lnTo>
                  <a:pt x="717430" y="2990123"/>
                </a:lnTo>
                <a:lnTo>
                  <a:pt x="757703" y="2999734"/>
                </a:lnTo>
                <a:lnTo>
                  <a:pt x="803218" y="2998934"/>
                </a:lnTo>
                <a:lnTo>
                  <a:pt x="853855" y="2980631"/>
                </a:lnTo>
                <a:lnTo>
                  <a:pt x="949601" y="2922066"/>
                </a:lnTo>
                <a:lnTo>
                  <a:pt x="1003127" y="2906210"/>
                </a:lnTo>
                <a:lnTo>
                  <a:pt x="981277" y="2809604"/>
                </a:lnTo>
                <a:lnTo>
                  <a:pt x="968895" y="2727816"/>
                </a:lnTo>
                <a:lnTo>
                  <a:pt x="976943" y="2649574"/>
                </a:lnTo>
                <a:lnTo>
                  <a:pt x="1016428" y="2563571"/>
                </a:lnTo>
                <a:lnTo>
                  <a:pt x="1044797" y="2523668"/>
                </a:lnTo>
                <a:lnTo>
                  <a:pt x="1073715" y="2491598"/>
                </a:lnTo>
                <a:lnTo>
                  <a:pt x="1138549" y="2432269"/>
                </a:lnTo>
                <a:lnTo>
                  <a:pt x="1191645" y="2398956"/>
                </a:lnTo>
                <a:lnTo>
                  <a:pt x="1211227" y="2377333"/>
                </a:lnTo>
                <a:lnTo>
                  <a:pt x="1222307" y="2335962"/>
                </a:lnTo>
                <a:lnTo>
                  <a:pt x="1159456" y="2330732"/>
                </a:lnTo>
                <a:lnTo>
                  <a:pt x="1101655" y="2290710"/>
                </a:lnTo>
                <a:lnTo>
                  <a:pt x="1057525" y="2231834"/>
                </a:lnTo>
                <a:lnTo>
                  <a:pt x="1035747" y="2170010"/>
                </a:lnTo>
                <a:lnTo>
                  <a:pt x="1043424" y="2095266"/>
                </a:lnTo>
                <a:lnTo>
                  <a:pt x="1078969" y="2037656"/>
                </a:lnTo>
                <a:lnTo>
                  <a:pt x="1126287" y="1986876"/>
                </a:lnTo>
                <a:lnTo>
                  <a:pt x="1169366" y="1932526"/>
                </a:lnTo>
                <a:lnTo>
                  <a:pt x="1195132" y="1861090"/>
                </a:lnTo>
                <a:lnTo>
                  <a:pt x="1176362" y="1816482"/>
                </a:lnTo>
                <a:lnTo>
                  <a:pt x="1132949" y="1778705"/>
                </a:lnTo>
                <a:lnTo>
                  <a:pt x="1084748" y="1727805"/>
                </a:lnTo>
                <a:lnTo>
                  <a:pt x="1066981" y="1693263"/>
                </a:lnTo>
                <a:lnTo>
                  <a:pt x="1045478" y="1622280"/>
                </a:lnTo>
                <a:lnTo>
                  <a:pt x="1031030" y="1589756"/>
                </a:lnTo>
                <a:lnTo>
                  <a:pt x="1009336" y="1561901"/>
                </a:lnTo>
                <a:lnTo>
                  <a:pt x="959929" y="1510989"/>
                </a:lnTo>
                <a:lnTo>
                  <a:pt x="939822" y="1477975"/>
                </a:lnTo>
                <a:lnTo>
                  <a:pt x="1146274" y="1451409"/>
                </a:lnTo>
                <a:lnTo>
                  <a:pt x="1225614" y="1405464"/>
                </a:lnTo>
                <a:lnTo>
                  <a:pt x="1248646" y="1290149"/>
                </a:lnTo>
                <a:lnTo>
                  <a:pt x="1236348" y="1255440"/>
                </a:lnTo>
                <a:lnTo>
                  <a:pt x="1195227" y="1197675"/>
                </a:lnTo>
                <a:lnTo>
                  <a:pt x="1189998" y="1166440"/>
                </a:lnTo>
                <a:lnTo>
                  <a:pt x="1206355" y="1137510"/>
                </a:lnTo>
                <a:lnTo>
                  <a:pt x="1268359" y="1083124"/>
                </a:lnTo>
                <a:lnTo>
                  <a:pt x="1288645" y="1054624"/>
                </a:lnTo>
                <a:lnTo>
                  <a:pt x="1297015" y="987366"/>
                </a:lnTo>
                <a:lnTo>
                  <a:pt x="1290496" y="902772"/>
                </a:lnTo>
                <a:lnTo>
                  <a:pt x="1254246" y="664465"/>
                </a:lnTo>
                <a:lnTo>
                  <a:pt x="1269780" y="656966"/>
                </a:lnTo>
                <a:lnTo>
                  <a:pt x="1352332" y="570844"/>
                </a:lnTo>
                <a:lnTo>
                  <a:pt x="1555405" y="395567"/>
                </a:lnTo>
                <a:lnTo>
                  <a:pt x="1570867" y="356930"/>
                </a:lnTo>
                <a:lnTo>
                  <a:pt x="1540636" y="325038"/>
                </a:lnTo>
                <a:lnTo>
                  <a:pt x="1476065" y="279930"/>
                </a:lnTo>
                <a:lnTo>
                  <a:pt x="1460376" y="273184"/>
                </a:lnTo>
                <a:lnTo>
                  <a:pt x="1446514" y="273160"/>
                </a:lnTo>
                <a:lnTo>
                  <a:pt x="1433189" y="271751"/>
                </a:lnTo>
                <a:lnTo>
                  <a:pt x="1419100" y="260897"/>
                </a:lnTo>
                <a:lnTo>
                  <a:pt x="1414193" y="241423"/>
                </a:lnTo>
                <a:lnTo>
                  <a:pt x="1421106" y="187420"/>
                </a:lnTo>
                <a:lnTo>
                  <a:pt x="1418371" y="165438"/>
                </a:lnTo>
                <a:lnTo>
                  <a:pt x="1378851" y="116330"/>
                </a:lnTo>
                <a:lnTo>
                  <a:pt x="1278902" y="98133"/>
                </a:lnTo>
                <a:lnTo>
                  <a:pt x="1200553" y="97859"/>
                </a:lnTo>
                <a:lnTo>
                  <a:pt x="1169915" y="101727"/>
                </a:lnTo>
                <a:lnTo>
                  <a:pt x="1145486" y="108616"/>
                </a:lnTo>
                <a:lnTo>
                  <a:pt x="1101905" y="129248"/>
                </a:lnTo>
                <a:lnTo>
                  <a:pt x="1018207" y="150884"/>
                </a:lnTo>
                <a:lnTo>
                  <a:pt x="942878" y="152794"/>
                </a:lnTo>
                <a:lnTo>
                  <a:pt x="866356" y="148890"/>
                </a:lnTo>
                <a:lnTo>
                  <a:pt x="779111" y="153021"/>
                </a:lnTo>
                <a:lnTo>
                  <a:pt x="703651" y="178978"/>
                </a:lnTo>
                <a:lnTo>
                  <a:pt x="660871" y="190154"/>
                </a:lnTo>
                <a:lnTo>
                  <a:pt x="628168" y="185557"/>
                </a:lnTo>
                <a:lnTo>
                  <a:pt x="604407" y="150800"/>
                </a:lnTo>
                <a:lnTo>
                  <a:pt x="616240" y="114742"/>
                </a:lnTo>
                <a:lnTo>
                  <a:pt x="637158" y="79388"/>
                </a:lnTo>
                <a:lnTo>
                  <a:pt x="640704" y="46780"/>
                </a:lnTo>
                <a:lnTo>
                  <a:pt x="580301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8384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4719</TotalTime>
  <Words>484</Words>
  <Application>Microsoft Office PowerPoint</Application>
  <PresentationFormat>Custom</PresentationFormat>
  <Paragraphs>121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Open Sans</vt:lpstr>
      <vt:lpstr>Open Sans Light</vt:lpstr>
      <vt:lpstr>Open Sans Semibold</vt:lpstr>
      <vt:lpstr>Open Sans Semibold</vt:lpstr>
      <vt:lpstr>Times New Roman</vt:lpstr>
      <vt:lpstr>Office Theme</vt:lpstr>
      <vt:lpstr>SCOPE 2021</vt:lpstr>
      <vt:lpstr>PowerPoint Presentation</vt:lpstr>
      <vt:lpstr>118,000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31</cp:revision>
  <dcterms:created xsi:type="dcterms:W3CDTF">2021-11-12T16:02:46Z</dcterms:created>
  <dcterms:modified xsi:type="dcterms:W3CDTF">2022-01-26T10:56:30Z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