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60" r:id="rId3"/>
    <p:sldId id="261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" y="-21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822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86850" y="3676921"/>
            <a:ext cx="4697497" cy="4697497"/>
          </a:xfrm>
          <a:prstGeom prst="rect">
            <a:avLst/>
          </a:prstGeom>
        </p:spPr>
      </p:pic>
      <p:grpSp>
        <p:nvGrpSpPr>
          <p:cNvPr id="7" name="object 158">
            <a:extLst>
              <a:ext uri="{FF2B5EF4-FFF2-40B4-BE49-F238E27FC236}">
                <a16:creationId xmlns:a16="http://schemas.microsoft.com/office/drawing/2014/main" id="{0D860C2B-FE20-4D5D-8617-8122034E1C65}"/>
              </a:ext>
            </a:extLst>
          </p:cNvPr>
          <p:cNvGrpSpPr/>
          <p:nvPr/>
        </p:nvGrpSpPr>
        <p:grpSpPr>
          <a:xfrm>
            <a:off x="12658072" y="911225"/>
            <a:ext cx="1369381" cy="838200"/>
            <a:chOff x="10331585" y="778252"/>
            <a:chExt cx="587375" cy="381635"/>
          </a:xfrm>
        </p:grpSpPr>
        <p:sp>
          <p:nvSpPr>
            <p:cNvPr id="8" name="object 159">
              <a:extLst>
                <a:ext uri="{FF2B5EF4-FFF2-40B4-BE49-F238E27FC236}">
                  <a16:creationId xmlns:a16="http://schemas.microsoft.com/office/drawing/2014/main" id="{98CDD3A8-9AAC-43E8-849A-8D58ACD09D56}"/>
                </a:ext>
              </a:extLst>
            </p:cNvPr>
            <p:cNvSpPr/>
            <p:nvPr/>
          </p:nvSpPr>
          <p:spPr>
            <a:xfrm>
              <a:off x="10331585" y="905387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23"/>
                  </a:lnTo>
                  <a:lnTo>
                    <a:pt x="586760" y="127123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0AA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0">
              <a:extLst>
                <a:ext uri="{FF2B5EF4-FFF2-40B4-BE49-F238E27FC236}">
                  <a16:creationId xmlns:a16="http://schemas.microsoft.com/office/drawing/2014/main" id="{FA510F4F-6589-49E1-B52D-3C6D6318482D}"/>
                </a:ext>
              </a:extLst>
            </p:cNvPr>
            <p:cNvSpPr/>
            <p:nvPr/>
          </p:nvSpPr>
          <p:spPr>
            <a:xfrm>
              <a:off x="10331585" y="1032511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35"/>
                  </a:lnTo>
                  <a:lnTo>
                    <a:pt x="586760" y="127135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1">
              <a:extLst>
                <a:ext uri="{FF2B5EF4-FFF2-40B4-BE49-F238E27FC236}">
                  <a16:creationId xmlns:a16="http://schemas.microsoft.com/office/drawing/2014/main" id="{2868D3D0-CDBF-414D-9C48-6603010E478A}"/>
                </a:ext>
              </a:extLst>
            </p:cNvPr>
            <p:cNvSpPr/>
            <p:nvPr/>
          </p:nvSpPr>
          <p:spPr>
            <a:xfrm>
              <a:off x="10331585" y="778252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35"/>
                  </a:lnTo>
                  <a:lnTo>
                    <a:pt x="586760" y="127135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62">
              <a:extLst>
                <a:ext uri="{FF2B5EF4-FFF2-40B4-BE49-F238E27FC236}">
                  <a16:creationId xmlns:a16="http://schemas.microsoft.com/office/drawing/2014/main" id="{81930C0F-FBF6-4893-B6D8-41E39120B900}"/>
                </a:ext>
              </a:extLst>
            </p:cNvPr>
            <p:cNvSpPr/>
            <p:nvPr/>
          </p:nvSpPr>
          <p:spPr>
            <a:xfrm>
              <a:off x="10332385" y="779052"/>
              <a:ext cx="585470" cy="380365"/>
            </a:xfrm>
            <a:custGeom>
              <a:avLst/>
              <a:gdLst/>
              <a:ahLst/>
              <a:cxnLst/>
              <a:rect l="l" t="t" r="r" b="b"/>
              <a:pathLst>
                <a:path w="585470" h="380365">
                  <a:moveTo>
                    <a:pt x="0" y="379795"/>
                  </a:moveTo>
                  <a:lnTo>
                    <a:pt x="585148" y="379795"/>
                  </a:lnTo>
                  <a:lnTo>
                    <a:pt x="585148" y="0"/>
                  </a:lnTo>
                  <a:lnTo>
                    <a:pt x="0" y="0"/>
                  </a:lnTo>
                  <a:lnTo>
                    <a:pt x="0" y="379795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EE80293-A8E8-4F84-B7D6-CFFE8C10FCD9}"/>
              </a:ext>
            </a:extLst>
          </p:cNvPr>
          <p:cNvSpPr txBox="1"/>
          <p:nvPr/>
        </p:nvSpPr>
        <p:spPr>
          <a:xfrm>
            <a:off x="781050" y="6524964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Bulgaria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933736-8B47-4FFD-83E7-8A459E2F16DC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41.3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135.1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9.2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528159" y="769899"/>
            <a:ext cx="2548769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3200" b="1" spc="240" dirty="0">
                <a:solidFill>
                  <a:srgbClr val="173B66"/>
                </a:solidFill>
                <a:latin typeface="+mj-lt"/>
                <a:cs typeface="Open Sans"/>
              </a:rPr>
              <a:t>BULGARIA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6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150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6.4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3563" y="24504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56,000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7938" y="3591327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19.6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80.4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420</a:t>
            </a: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186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61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56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8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.3%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6.6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299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682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2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2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26.4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grpSp>
        <p:nvGrpSpPr>
          <p:cNvPr id="90" name="object 158">
            <a:extLst>
              <a:ext uri="{FF2B5EF4-FFF2-40B4-BE49-F238E27FC236}">
                <a16:creationId xmlns:a16="http://schemas.microsoft.com/office/drawing/2014/main" id="{05BBA8E3-705B-4334-A80B-9BA9E6115CBA}"/>
              </a:ext>
            </a:extLst>
          </p:cNvPr>
          <p:cNvGrpSpPr/>
          <p:nvPr/>
        </p:nvGrpSpPr>
        <p:grpSpPr>
          <a:xfrm>
            <a:off x="11805039" y="818183"/>
            <a:ext cx="587375" cy="381635"/>
            <a:chOff x="10331585" y="778252"/>
            <a:chExt cx="587375" cy="381635"/>
          </a:xfrm>
        </p:grpSpPr>
        <p:sp>
          <p:nvSpPr>
            <p:cNvPr id="94" name="object 159">
              <a:extLst>
                <a:ext uri="{FF2B5EF4-FFF2-40B4-BE49-F238E27FC236}">
                  <a16:creationId xmlns:a16="http://schemas.microsoft.com/office/drawing/2014/main" id="{462C60CA-854D-4E41-8193-A1120286CCBC}"/>
                </a:ext>
              </a:extLst>
            </p:cNvPr>
            <p:cNvSpPr/>
            <p:nvPr/>
          </p:nvSpPr>
          <p:spPr>
            <a:xfrm>
              <a:off x="10331585" y="905387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23"/>
                  </a:lnTo>
                  <a:lnTo>
                    <a:pt x="586760" y="127123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0AA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160">
              <a:extLst>
                <a:ext uri="{FF2B5EF4-FFF2-40B4-BE49-F238E27FC236}">
                  <a16:creationId xmlns:a16="http://schemas.microsoft.com/office/drawing/2014/main" id="{12F34AF9-FBB1-40E0-81DE-13CD80267648}"/>
                </a:ext>
              </a:extLst>
            </p:cNvPr>
            <p:cNvSpPr/>
            <p:nvPr/>
          </p:nvSpPr>
          <p:spPr>
            <a:xfrm>
              <a:off x="10331585" y="1032511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35"/>
                  </a:lnTo>
                  <a:lnTo>
                    <a:pt x="586760" y="127135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161">
              <a:extLst>
                <a:ext uri="{FF2B5EF4-FFF2-40B4-BE49-F238E27FC236}">
                  <a16:creationId xmlns:a16="http://schemas.microsoft.com/office/drawing/2014/main" id="{0AA77849-CCF6-4D53-A2EF-9D9B8C533008}"/>
                </a:ext>
              </a:extLst>
            </p:cNvPr>
            <p:cNvSpPr/>
            <p:nvPr/>
          </p:nvSpPr>
          <p:spPr>
            <a:xfrm>
              <a:off x="10331585" y="778252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35"/>
                  </a:lnTo>
                  <a:lnTo>
                    <a:pt x="586760" y="127135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162">
              <a:extLst>
                <a:ext uri="{FF2B5EF4-FFF2-40B4-BE49-F238E27FC236}">
                  <a16:creationId xmlns:a16="http://schemas.microsoft.com/office/drawing/2014/main" id="{AE182D9E-CEA6-4102-860C-7FACB6EE8B29}"/>
                </a:ext>
              </a:extLst>
            </p:cNvPr>
            <p:cNvSpPr/>
            <p:nvPr/>
          </p:nvSpPr>
          <p:spPr>
            <a:xfrm>
              <a:off x="10332385" y="779052"/>
              <a:ext cx="585470" cy="380365"/>
            </a:xfrm>
            <a:custGeom>
              <a:avLst/>
              <a:gdLst/>
              <a:ahLst/>
              <a:cxnLst/>
              <a:rect l="l" t="t" r="r" b="b"/>
              <a:pathLst>
                <a:path w="585470" h="380365">
                  <a:moveTo>
                    <a:pt x="0" y="379795"/>
                  </a:moveTo>
                  <a:lnTo>
                    <a:pt x="585148" y="379795"/>
                  </a:lnTo>
                  <a:lnTo>
                    <a:pt x="585148" y="0"/>
                  </a:lnTo>
                  <a:lnTo>
                    <a:pt x="0" y="0"/>
                  </a:lnTo>
                  <a:lnTo>
                    <a:pt x="0" y="379795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722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52F95225-4CA2-4D6B-9A22-9DBEE0278859}"/>
              </a:ext>
            </a:extLst>
          </p:cNvPr>
          <p:cNvGrpSpPr/>
          <p:nvPr/>
        </p:nvGrpSpPr>
        <p:grpSpPr>
          <a:xfrm>
            <a:off x="9085253" y="1435265"/>
            <a:ext cx="2616835" cy="2616835"/>
            <a:chOff x="9065813" y="2800635"/>
            <a:chExt cx="2616835" cy="2616835"/>
          </a:xfrm>
        </p:grpSpPr>
        <p:sp>
          <p:nvSpPr>
            <p:cNvPr id="141" name="bg object 16">
              <a:extLst>
                <a:ext uri="{FF2B5EF4-FFF2-40B4-BE49-F238E27FC236}">
                  <a16:creationId xmlns:a16="http://schemas.microsoft.com/office/drawing/2014/main" id="{A0EB68B3-3FEF-43EE-8953-ABEE63828FCD}"/>
                </a:ext>
              </a:extLst>
            </p:cNvPr>
            <p:cNvSpPr/>
            <p:nvPr/>
          </p:nvSpPr>
          <p:spPr>
            <a:xfrm>
              <a:off x="9065813" y="2800635"/>
              <a:ext cx="2616835" cy="2616835"/>
            </a:xfrm>
            <a:custGeom>
              <a:avLst/>
              <a:gdLst/>
              <a:ahLst/>
              <a:cxnLst/>
              <a:rect l="l" t="t" r="r" b="b"/>
              <a:pathLst>
                <a:path w="2616834" h="2616834">
                  <a:moveTo>
                    <a:pt x="1308226" y="0"/>
                  </a:moveTo>
                  <a:lnTo>
                    <a:pt x="1260267" y="862"/>
                  </a:lnTo>
                  <a:lnTo>
                    <a:pt x="1212742" y="3431"/>
                  </a:lnTo>
                  <a:lnTo>
                    <a:pt x="1165682" y="7676"/>
                  </a:lnTo>
                  <a:lnTo>
                    <a:pt x="1119116" y="13568"/>
                  </a:lnTo>
                  <a:lnTo>
                    <a:pt x="1073073" y="21077"/>
                  </a:lnTo>
                  <a:lnTo>
                    <a:pt x="1027584" y="30174"/>
                  </a:lnTo>
                  <a:lnTo>
                    <a:pt x="982677" y="40829"/>
                  </a:lnTo>
                  <a:lnTo>
                    <a:pt x="938382" y="53012"/>
                  </a:lnTo>
                  <a:lnTo>
                    <a:pt x="894729" y="66695"/>
                  </a:lnTo>
                  <a:lnTo>
                    <a:pt x="851747" y="81846"/>
                  </a:lnTo>
                  <a:lnTo>
                    <a:pt x="809466" y="98438"/>
                  </a:lnTo>
                  <a:lnTo>
                    <a:pt x="767916" y="116440"/>
                  </a:lnTo>
                  <a:lnTo>
                    <a:pt x="727126" y="135823"/>
                  </a:lnTo>
                  <a:lnTo>
                    <a:pt x="687125" y="156557"/>
                  </a:lnTo>
                  <a:lnTo>
                    <a:pt x="647943" y="178613"/>
                  </a:lnTo>
                  <a:lnTo>
                    <a:pt x="609610" y="201960"/>
                  </a:lnTo>
                  <a:lnTo>
                    <a:pt x="572155" y="226571"/>
                  </a:lnTo>
                  <a:lnTo>
                    <a:pt x="535608" y="252414"/>
                  </a:lnTo>
                  <a:lnTo>
                    <a:pt x="499999" y="279460"/>
                  </a:lnTo>
                  <a:lnTo>
                    <a:pt x="465356" y="307681"/>
                  </a:lnTo>
                  <a:lnTo>
                    <a:pt x="431710" y="337046"/>
                  </a:lnTo>
                  <a:lnTo>
                    <a:pt x="399090" y="367525"/>
                  </a:lnTo>
                  <a:lnTo>
                    <a:pt x="367525" y="399090"/>
                  </a:lnTo>
                  <a:lnTo>
                    <a:pt x="337046" y="431710"/>
                  </a:lnTo>
                  <a:lnTo>
                    <a:pt x="307681" y="465356"/>
                  </a:lnTo>
                  <a:lnTo>
                    <a:pt x="279460" y="499999"/>
                  </a:lnTo>
                  <a:lnTo>
                    <a:pt x="252414" y="535608"/>
                  </a:lnTo>
                  <a:lnTo>
                    <a:pt x="226571" y="572155"/>
                  </a:lnTo>
                  <a:lnTo>
                    <a:pt x="201960" y="609610"/>
                  </a:lnTo>
                  <a:lnTo>
                    <a:pt x="178613" y="647943"/>
                  </a:lnTo>
                  <a:lnTo>
                    <a:pt x="156557" y="687125"/>
                  </a:lnTo>
                  <a:lnTo>
                    <a:pt x="135823" y="727126"/>
                  </a:lnTo>
                  <a:lnTo>
                    <a:pt x="116440" y="767916"/>
                  </a:lnTo>
                  <a:lnTo>
                    <a:pt x="98438" y="809466"/>
                  </a:lnTo>
                  <a:lnTo>
                    <a:pt x="81846" y="851747"/>
                  </a:lnTo>
                  <a:lnTo>
                    <a:pt x="66695" y="894729"/>
                  </a:lnTo>
                  <a:lnTo>
                    <a:pt x="53012" y="938382"/>
                  </a:lnTo>
                  <a:lnTo>
                    <a:pt x="40829" y="982677"/>
                  </a:lnTo>
                  <a:lnTo>
                    <a:pt x="30174" y="1027584"/>
                  </a:lnTo>
                  <a:lnTo>
                    <a:pt x="21077" y="1073073"/>
                  </a:lnTo>
                  <a:lnTo>
                    <a:pt x="13568" y="1119116"/>
                  </a:lnTo>
                  <a:lnTo>
                    <a:pt x="7676" y="1165682"/>
                  </a:lnTo>
                  <a:lnTo>
                    <a:pt x="3431" y="1212742"/>
                  </a:lnTo>
                  <a:lnTo>
                    <a:pt x="862" y="1260267"/>
                  </a:lnTo>
                  <a:lnTo>
                    <a:pt x="0" y="1308226"/>
                  </a:lnTo>
                  <a:lnTo>
                    <a:pt x="862" y="1356186"/>
                  </a:lnTo>
                  <a:lnTo>
                    <a:pt x="3431" y="1403710"/>
                  </a:lnTo>
                  <a:lnTo>
                    <a:pt x="7676" y="1450771"/>
                  </a:lnTo>
                  <a:lnTo>
                    <a:pt x="13568" y="1497337"/>
                  </a:lnTo>
                  <a:lnTo>
                    <a:pt x="21077" y="1543380"/>
                  </a:lnTo>
                  <a:lnTo>
                    <a:pt x="30174" y="1588870"/>
                  </a:lnTo>
                  <a:lnTo>
                    <a:pt x="40829" y="1633777"/>
                  </a:lnTo>
                  <a:lnTo>
                    <a:pt x="53012" y="1678072"/>
                  </a:lnTo>
                  <a:lnTo>
                    <a:pt x="66695" y="1721725"/>
                  </a:lnTo>
                  <a:lnTo>
                    <a:pt x="81846" y="1764707"/>
                  </a:lnTo>
                  <a:lnTo>
                    <a:pt x="98438" y="1806988"/>
                  </a:lnTo>
                  <a:lnTo>
                    <a:pt x="116440" y="1848539"/>
                  </a:lnTo>
                  <a:lnTo>
                    <a:pt x="135823" y="1889329"/>
                  </a:lnTo>
                  <a:lnTo>
                    <a:pt x="156557" y="1929330"/>
                  </a:lnTo>
                  <a:lnTo>
                    <a:pt x="178613" y="1968513"/>
                  </a:lnTo>
                  <a:lnTo>
                    <a:pt x="201960" y="2006846"/>
                  </a:lnTo>
                  <a:lnTo>
                    <a:pt x="226571" y="2044301"/>
                  </a:lnTo>
                  <a:lnTo>
                    <a:pt x="252414" y="2080848"/>
                  </a:lnTo>
                  <a:lnTo>
                    <a:pt x="279460" y="2116458"/>
                  </a:lnTo>
                  <a:lnTo>
                    <a:pt x="307681" y="2151101"/>
                  </a:lnTo>
                  <a:lnTo>
                    <a:pt x="337046" y="2184748"/>
                  </a:lnTo>
                  <a:lnTo>
                    <a:pt x="367525" y="2217369"/>
                  </a:lnTo>
                  <a:lnTo>
                    <a:pt x="399090" y="2248934"/>
                  </a:lnTo>
                  <a:lnTo>
                    <a:pt x="431710" y="2279413"/>
                  </a:lnTo>
                  <a:lnTo>
                    <a:pt x="465356" y="2308779"/>
                  </a:lnTo>
                  <a:lnTo>
                    <a:pt x="499999" y="2336999"/>
                  </a:lnTo>
                  <a:lnTo>
                    <a:pt x="535608" y="2364046"/>
                  </a:lnTo>
                  <a:lnTo>
                    <a:pt x="572155" y="2389890"/>
                  </a:lnTo>
                  <a:lnTo>
                    <a:pt x="609610" y="2414500"/>
                  </a:lnTo>
                  <a:lnTo>
                    <a:pt x="647943" y="2437849"/>
                  </a:lnTo>
                  <a:lnTo>
                    <a:pt x="687125" y="2459905"/>
                  </a:lnTo>
                  <a:lnTo>
                    <a:pt x="727126" y="2480639"/>
                  </a:lnTo>
                  <a:lnTo>
                    <a:pt x="767916" y="2500022"/>
                  </a:lnTo>
                  <a:lnTo>
                    <a:pt x="809466" y="2518024"/>
                  </a:lnTo>
                  <a:lnTo>
                    <a:pt x="851747" y="2534616"/>
                  </a:lnTo>
                  <a:lnTo>
                    <a:pt x="894729" y="2549769"/>
                  </a:lnTo>
                  <a:lnTo>
                    <a:pt x="938382" y="2563451"/>
                  </a:lnTo>
                  <a:lnTo>
                    <a:pt x="982677" y="2575635"/>
                  </a:lnTo>
                  <a:lnTo>
                    <a:pt x="1027584" y="2586290"/>
                  </a:lnTo>
                  <a:lnTo>
                    <a:pt x="1073073" y="2595387"/>
                  </a:lnTo>
                  <a:lnTo>
                    <a:pt x="1119116" y="2602896"/>
                  </a:lnTo>
                  <a:lnTo>
                    <a:pt x="1165682" y="2608788"/>
                  </a:lnTo>
                  <a:lnTo>
                    <a:pt x="1212742" y="2613033"/>
                  </a:lnTo>
                  <a:lnTo>
                    <a:pt x="1260267" y="2615602"/>
                  </a:lnTo>
                  <a:lnTo>
                    <a:pt x="1308226" y="2616465"/>
                  </a:lnTo>
                  <a:lnTo>
                    <a:pt x="1356187" y="2615602"/>
                  </a:lnTo>
                  <a:lnTo>
                    <a:pt x="1403713" y="2613033"/>
                  </a:lnTo>
                  <a:lnTo>
                    <a:pt x="1450775" y="2608788"/>
                  </a:lnTo>
                  <a:lnTo>
                    <a:pt x="1497342" y="2602896"/>
                  </a:lnTo>
                  <a:lnTo>
                    <a:pt x="1543386" y="2595387"/>
                  </a:lnTo>
                  <a:lnTo>
                    <a:pt x="1588877" y="2586290"/>
                  </a:lnTo>
                  <a:lnTo>
                    <a:pt x="1633785" y="2575635"/>
                  </a:lnTo>
                  <a:lnTo>
                    <a:pt x="1678080" y="2563451"/>
                  </a:lnTo>
                  <a:lnTo>
                    <a:pt x="1721734" y="2549769"/>
                  </a:lnTo>
                  <a:lnTo>
                    <a:pt x="1764717" y="2534616"/>
                  </a:lnTo>
                  <a:lnTo>
                    <a:pt x="1806998" y="2518024"/>
                  </a:lnTo>
                  <a:lnTo>
                    <a:pt x="1848549" y="2500022"/>
                  </a:lnTo>
                  <a:lnTo>
                    <a:pt x="1889340" y="2480639"/>
                  </a:lnTo>
                  <a:lnTo>
                    <a:pt x="1929341" y="2459905"/>
                  </a:lnTo>
                  <a:lnTo>
                    <a:pt x="1968523" y="2437849"/>
                  </a:lnTo>
                  <a:lnTo>
                    <a:pt x="2006856" y="2414500"/>
                  </a:lnTo>
                  <a:lnTo>
                    <a:pt x="2044311" y="2389890"/>
                  </a:lnTo>
                  <a:lnTo>
                    <a:pt x="2080859" y="2364046"/>
                  </a:lnTo>
                  <a:lnTo>
                    <a:pt x="2116468" y="2336999"/>
                  </a:lnTo>
                  <a:lnTo>
                    <a:pt x="2151111" y="2308779"/>
                  </a:lnTo>
                  <a:lnTo>
                    <a:pt x="2184758" y="2279413"/>
                  </a:lnTo>
                  <a:lnTo>
                    <a:pt x="2217378" y="2248934"/>
                  </a:lnTo>
                  <a:lnTo>
                    <a:pt x="2248942" y="2217369"/>
                  </a:lnTo>
                  <a:lnTo>
                    <a:pt x="2279422" y="2184748"/>
                  </a:lnTo>
                  <a:lnTo>
                    <a:pt x="2308786" y="2151101"/>
                  </a:lnTo>
                  <a:lnTo>
                    <a:pt x="2337007" y="2116458"/>
                  </a:lnTo>
                  <a:lnTo>
                    <a:pt x="2364053" y="2080848"/>
                  </a:lnTo>
                  <a:lnTo>
                    <a:pt x="2389896" y="2044301"/>
                  </a:lnTo>
                  <a:lnTo>
                    <a:pt x="2414506" y="2006846"/>
                  </a:lnTo>
                  <a:lnTo>
                    <a:pt x="2437854" y="1968513"/>
                  </a:lnTo>
                  <a:lnTo>
                    <a:pt x="2459909" y="1929330"/>
                  </a:lnTo>
                  <a:lnTo>
                    <a:pt x="2480643" y="1889329"/>
                  </a:lnTo>
                  <a:lnTo>
                    <a:pt x="2500026" y="1848539"/>
                  </a:lnTo>
                  <a:lnTo>
                    <a:pt x="2518028" y="1806988"/>
                  </a:lnTo>
                  <a:lnTo>
                    <a:pt x="2534619" y="1764707"/>
                  </a:lnTo>
                  <a:lnTo>
                    <a:pt x="2549771" y="1721725"/>
                  </a:lnTo>
                  <a:lnTo>
                    <a:pt x="2563453" y="1678072"/>
                  </a:lnTo>
                  <a:lnTo>
                    <a:pt x="2575636" y="1633777"/>
                  </a:lnTo>
                  <a:lnTo>
                    <a:pt x="2586291" y="1588870"/>
                  </a:lnTo>
                  <a:lnTo>
                    <a:pt x="2595388" y="1543380"/>
                  </a:lnTo>
                  <a:lnTo>
                    <a:pt x="2602897" y="1497337"/>
                  </a:lnTo>
                  <a:lnTo>
                    <a:pt x="2608788" y="1450771"/>
                  </a:lnTo>
                  <a:lnTo>
                    <a:pt x="2613033" y="1403710"/>
                  </a:lnTo>
                  <a:lnTo>
                    <a:pt x="2615602" y="1356186"/>
                  </a:lnTo>
                  <a:lnTo>
                    <a:pt x="2616465" y="1308226"/>
                  </a:lnTo>
                  <a:lnTo>
                    <a:pt x="2615602" y="1260267"/>
                  </a:lnTo>
                  <a:lnTo>
                    <a:pt x="2613033" y="1212742"/>
                  </a:lnTo>
                  <a:lnTo>
                    <a:pt x="2608788" y="1165682"/>
                  </a:lnTo>
                  <a:lnTo>
                    <a:pt x="2602897" y="1119116"/>
                  </a:lnTo>
                  <a:lnTo>
                    <a:pt x="2595388" y="1073073"/>
                  </a:lnTo>
                  <a:lnTo>
                    <a:pt x="2586291" y="1027584"/>
                  </a:lnTo>
                  <a:lnTo>
                    <a:pt x="2575636" y="982677"/>
                  </a:lnTo>
                  <a:lnTo>
                    <a:pt x="2563453" y="938382"/>
                  </a:lnTo>
                  <a:lnTo>
                    <a:pt x="2549771" y="894729"/>
                  </a:lnTo>
                  <a:lnTo>
                    <a:pt x="2534619" y="851747"/>
                  </a:lnTo>
                  <a:lnTo>
                    <a:pt x="2518028" y="809466"/>
                  </a:lnTo>
                  <a:lnTo>
                    <a:pt x="2500026" y="767916"/>
                  </a:lnTo>
                  <a:lnTo>
                    <a:pt x="2480643" y="727126"/>
                  </a:lnTo>
                  <a:lnTo>
                    <a:pt x="2459909" y="687125"/>
                  </a:lnTo>
                  <a:lnTo>
                    <a:pt x="2437854" y="647943"/>
                  </a:lnTo>
                  <a:lnTo>
                    <a:pt x="2414506" y="609610"/>
                  </a:lnTo>
                  <a:lnTo>
                    <a:pt x="2389896" y="572155"/>
                  </a:lnTo>
                  <a:lnTo>
                    <a:pt x="2364053" y="535608"/>
                  </a:lnTo>
                  <a:lnTo>
                    <a:pt x="2337007" y="499999"/>
                  </a:lnTo>
                  <a:lnTo>
                    <a:pt x="2308786" y="465356"/>
                  </a:lnTo>
                  <a:lnTo>
                    <a:pt x="2279422" y="431710"/>
                  </a:lnTo>
                  <a:lnTo>
                    <a:pt x="2248942" y="399090"/>
                  </a:lnTo>
                  <a:lnTo>
                    <a:pt x="2217378" y="367525"/>
                  </a:lnTo>
                  <a:lnTo>
                    <a:pt x="2184758" y="337046"/>
                  </a:lnTo>
                  <a:lnTo>
                    <a:pt x="2151111" y="307681"/>
                  </a:lnTo>
                  <a:lnTo>
                    <a:pt x="2116468" y="279460"/>
                  </a:lnTo>
                  <a:lnTo>
                    <a:pt x="2080859" y="252414"/>
                  </a:lnTo>
                  <a:lnTo>
                    <a:pt x="2044311" y="226571"/>
                  </a:lnTo>
                  <a:lnTo>
                    <a:pt x="2006856" y="201960"/>
                  </a:lnTo>
                  <a:lnTo>
                    <a:pt x="1968523" y="178613"/>
                  </a:lnTo>
                  <a:lnTo>
                    <a:pt x="1929341" y="156557"/>
                  </a:lnTo>
                  <a:lnTo>
                    <a:pt x="1889340" y="135823"/>
                  </a:lnTo>
                  <a:lnTo>
                    <a:pt x="1848549" y="116440"/>
                  </a:lnTo>
                  <a:lnTo>
                    <a:pt x="1806998" y="98438"/>
                  </a:lnTo>
                  <a:lnTo>
                    <a:pt x="1764717" y="81846"/>
                  </a:lnTo>
                  <a:lnTo>
                    <a:pt x="1721734" y="66695"/>
                  </a:lnTo>
                  <a:lnTo>
                    <a:pt x="1678080" y="53012"/>
                  </a:lnTo>
                  <a:lnTo>
                    <a:pt x="1633785" y="40829"/>
                  </a:lnTo>
                  <a:lnTo>
                    <a:pt x="1588877" y="30174"/>
                  </a:lnTo>
                  <a:lnTo>
                    <a:pt x="1543386" y="21077"/>
                  </a:lnTo>
                  <a:lnTo>
                    <a:pt x="1497342" y="13568"/>
                  </a:lnTo>
                  <a:lnTo>
                    <a:pt x="1450775" y="7676"/>
                  </a:lnTo>
                  <a:lnTo>
                    <a:pt x="1403713" y="3431"/>
                  </a:lnTo>
                  <a:lnTo>
                    <a:pt x="1356187" y="862"/>
                  </a:lnTo>
                  <a:lnTo>
                    <a:pt x="1308226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bg object 17">
              <a:extLst>
                <a:ext uri="{FF2B5EF4-FFF2-40B4-BE49-F238E27FC236}">
                  <a16:creationId xmlns:a16="http://schemas.microsoft.com/office/drawing/2014/main" id="{095C6B3D-EE23-4B7F-B29A-14108B0A93CB}"/>
                </a:ext>
              </a:extLst>
            </p:cNvPr>
            <p:cNvSpPr/>
            <p:nvPr/>
          </p:nvSpPr>
          <p:spPr>
            <a:xfrm>
              <a:off x="9440188" y="2800637"/>
              <a:ext cx="934085" cy="1308735"/>
            </a:xfrm>
            <a:custGeom>
              <a:avLst/>
              <a:gdLst/>
              <a:ahLst/>
              <a:cxnLst/>
              <a:rect l="l" t="t" r="r" b="b"/>
              <a:pathLst>
                <a:path w="934084" h="1308734">
                  <a:moveTo>
                    <a:pt x="933852" y="0"/>
                  </a:moveTo>
                  <a:lnTo>
                    <a:pt x="931237" y="0"/>
                  </a:lnTo>
                  <a:lnTo>
                    <a:pt x="928730" y="179"/>
                  </a:lnTo>
                  <a:lnTo>
                    <a:pt x="910257" y="368"/>
                  </a:lnTo>
                  <a:lnTo>
                    <a:pt x="894386" y="723"/>
                  </a:lnTo>
                  <a:lnTo>
                    <a:pt x="878562" y="1260"/>
                  </a:lnTo>
                  <a:lnTo>
                    <a:pt x="859013" y="2184"/>
                  </a:lnTo>
                  <a:lnTo>
                    <a:pt x="855300" y="2602"/>
                  </a:lnTo>
                  <a:lnTo>
                    <a:pt x="825707" y="4540"/>
                  </a:lnTo>
                  <a:lnTo>
                    <a:pt x="812845" y="5561"/>
                  </a:lnTo>
                  <a:lnTo>
                    <a:pt x="798728" y="6889"/>
                  </a:lnTo>
                  <a:lnTo>
                    <a:pt x="796161" y="7247"/>
                  </a:lnTo>
                  <a:lnTo>
                    <a:pt x="788532" y="8047"/>
                  </a:lnTo>
                  <a:lnTo>
                    <a:pt x="781034" y="9205"/>
                  </a:lnTo>
                  <a:lnTo>
                    <a:pt x="744248" y="13693"/>
                  </a:lnTo>
                  <a:lnTo>
                    <a:pt x="734576" y="15080"/>
                  </a:lnTo>
                  <a:lnTo>
                    <a:pt x="726001" y="16484"/>
                  </a:lnTo>
                  <a:lnTo>
                    <a:pt x="700451" y="21169"/>
                  </a:lnTo>
                  <a:lnTo>
                    <a:pt x="677687" y="25125"/>
                  </a:lnTo>
                  <a:lnTo>
                    <a:pt x="670148" y="26590"/>
                  </a:lnTo>
                  <a:lnTo>
                    <a:pt x="662933" y="28147"/>
                  </a:lnTo>
                  <a:lnTo>
                    <a:pt x="648596" y="31531"/>
                  </a:lnTo>
                  <a:lnTo>
                    <a:pt x="615446" y="39074"/>
                  </a:lnTo>
                  <a:lnTo>
                    <a:pt x="605315" y="41598"/>
                  </a:lnTo>
                  <a:lnTo>
                    <a:pt x="603810" y="42076"/>
                  </a:lnTo>
                  <a:lnTo>
                    <a:pt x="589725" y="45852"/>
                  </a:lnTo>
                  <a:lnTo>
                    <a:pt x="545006" y="58899"/>
                  </a:lnTo>
                  <a:lnTo>
                    <a:pt x="504200" y="72448"/>
                  </a:lnTo>
                  <a:lnTo>
                    <a:pt x="450844" y="92150"/>
                  </a:lnTo>
                  <a:lnTo>
                    <a:pt x="421560" y="104199"/>
                  </a:lnTo>
                  <a:lnTo>
                    <a:pt x="414814" y="107064"/>
                  </a:lnTo>
                  <a:lnTo>
                    <a:pt x="408235" y="110264"/>
                  </a:lnTo>
                  <a:lnTo>
                    <a:pt x="384014" y="120992"/>
                  </a:lnTo>
                  <a:lnTo>
                    <a:pt x="375297" y="124949"/>
                  </a:lnTo>
                  <a:lnTo>
                    <a:pt x="366649" y="129022"/>
                  </a:lnTo>
                  <a:lnTo>
                    <a:pt x="364082" y="130263"/>
                  </a:lnTo>
                  <a:lnTo>
                    <a:pt x="361574" y="131613"/>
                  </a:lnTo>
                  <a:lnTo>
                    <a:pt x="359031" y="132926"/>
                  </a:lnTo>
                  <a:lnTo>
                    <a:pt x="318146" y="153968"/>
                  </a:lnTo>
                  <a:lnTo>
                    <a:pt x="266726" y="182818"/>
                  </a:lnTo>
                  <a:lnTo>
                    <a:pt x="233337" y="203294"/>
                  </a:lnTo>
                  <a:lnTo>
                    <a:pt x="193566" y="229809"/>
                  </a:lnTo>
                  <a:lnTo>
                    <a:pt x="171671" y="245352"/>
                  </a:lnTo>
                  <a:lnTo>
                    <a:pt x="166716" y="248707"/>
                  </a:lnTo>
                  <a:lnTo>
                    <a:pt x="119275" y="284802"/>
                  </a:lnTo>
                  <a:lnTo>
                    <a:pt x="78050" y="319052"/>
                  </a:lnTo>
                  <a:lnTo>
                    <a:pt x="38276" y="354934"/>
                  </a:lnTo>
                  <a:lnTo>
                    <a:pt x="0" y="392403"/>
                  </a:lnTo>
                  <a:lnTo>
                    <a:pt x="933852" y="1308226"/>
                  </a:lnTo>
                  <a:lnTo>
                    <a:pt x="93385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350679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34,000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239</a:t>
            </a: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993874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90714" y="3644961"/>
            <a:ext cx="1859914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87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14956" y="4478176"/>
            <a:ext cx="18599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84980" y="2567913"/>
            <a:ext cx="342345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273</a:t>
            </a: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578225"/>
            <a:ext cx="2306955" cy="1401445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01689" y="1718484"/>
            <a:ext cx="4380230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50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3.6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1861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 DXA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21448" y="2866591"/>
            <a:ext cx="682625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50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2948" y="4004484"/>
            <a:ext cx="93953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313652" y="2851764"/>
            <a:ext cx="901700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49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35383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326660"/>
            <a:ext cx="1835785" cy="122453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59418"/>
            <a:ext cx="1835785" cy="118483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en-GB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en-GB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5" dirty="0">
                <a:solidFill>
                  <a:srgbClr val="173C66"/>
                </a:solidFill>
                <a:latin typeface="Open Sans"/>
                <a:cs typeface="Open Sans"/>
              </a:rPr>
              <a:t>MEDICINE 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442A32E6-4322-4046-857D-D4070A763621}"/>
              </a:ext>
            </a:extLst>
          </p:cNvPr>
          <p:cNvSpPr txBox="1"/>
          <p:nvPr/>
        </p:nvSpPr>
        <p:spPr>
          <a:xfrm>
            <a:off x="628650" y="4885293"/>
            <a:ext cx="1638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9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ctr"/>
            <a:r>
              <a:rPr lang="en-GB" sz="9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GB" sz="900" b="0" i="0" u="none" strike="noStrike" baseline="0" dirty="0">
                <a:solidFill>
                  <a:srgbClr val="163B65"/>
                </a:solidFill>
                <a:latin typeface="Open Sans" panose="020B0606030504020204" pitchFamily="34" charset="0"/>
              </a:rPr>
              <a:t>*AVAILABLE SINCE 2020</a:t>
            </a:r>
            <a:endParaRPr lang="en-GB" sz="900" dirty="0"/>
          </a:p>
        </p:txBody>
      </p:sp>
      <p:sp>
        <p:nvSpPr>
          <p:cNvPr id="127" name="object 34">
            <a:extLst>
              <a:ext uri="{FF2B5EF4-FFF2-40B4-BE49-F238E27FC236}">
                <a16:creationId xmlns:a16="http://schemas.microsoft.com/office/drawing/2014/main" id="{CD4127E4-CF07-4F21-B78E-6F56A1FE99DD}"/>
              </a:ext>
            </a:extLst>
          </p:cNvPr>
          <p:cNvSpPr txBox="1"/>
          <p:nvPr/>
        </p:nvSpPr>
        <p:spPr>
          <a:xfrm>
            <a:off x="12442818" y="473131"/>
            <a:ext cx="2548769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3200" b="1" spc="240" dirty="0">
                <a:solidFill>
                  <a:srgbClr val="173B66"/>
                </a:solidFill>
                <a:latin typeface="+mj-lt"/>
                <a:cs typeface="Open Sans"/>
              </a:rPr>
              <a:t>BULGARIA</a:t>
            </a:r>
            <a:endParaRPr sz="3200" dirty="0">
              <a:latin typeface="+mj-lt"/>
              <a:cs typeface="Open Sans"/>
            </a:endParaRPr>
          </a:p>
        </p:txBody>
      </p:sp>
      <p:grpSp>
        <p:nvGrpSpPr>
          <p:cNvPr id="128" name="object 158">
            <a:extLst>
              <a:ext uri="{FF2B5EF4-FFF2-40B4-BE49-F238E27FC236}">
                <a16:creationId xmlns:a16="http://schemas.microsoft.com/office/drawing/2014/main" id="{FDC706AA-6FB3-4115-A4E3-C099A3DC731A}"/>
              </a:ext>
            </a:extLst>
          </p:cNvPr>
          <p:cNvGrpSpPr/>
          <p:nvPr/>
        </p:nvGrpSpPr>
        <p:grpSpPr>
          <a:xfrm>
            <a:off x="11719698" y="521415"/>
            <a:ext cx="587375" cy="381635"/>
            <a:chOff x="10331585" y="778252"/>
            <a:chExt cx="587375" cy="381635"/>
          </a:xfrm>
        </p:grpSpPr>
        <p:sp>
          <p:nvSpPr>
            <p:cNvPr id="129" name="object 159">
              <a:extLst>
                <a:ext uri="{FF2B5EF4-FFF2-40B4-BE49-F238E27FC236}">
                  <a16:creationId xmlns:a16="http://schemas.microsoft.com/office/drawing/2014/main" id="{4A5463BB-A20B-448D-8132-47503C5272F6}"/>
                </a:ext>
              </a:extLst>
            </p:cNvPr>
            <p:cNvSpPr/>
            <p:nvPr/>
          </p:nvSpPr>
          <p:spPr>
            <a:xfrm>
              <a:off x="10331585" y="905387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23"/>
                  </a:lnTo>
                  <a:lnTo>
                    <a:pt x="586760" y="127123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0AA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60">
              <a:extLst>
                <a:ext uri="{FF2B5EF4-FFF2-40B4-BE49-F238E27FC236}">
                  <a16:creationId xmlns:a16="http://schemas.microsoft.com/office/drawing/2014/main" id="{8346C75E-0B28-4A25-9475-BDEB2682D37A}"/>
                </a:ext>
              </a:extLst>
            </p:cNvPr>
            <p:cNvSpPr/>
            <p:nvPr/>
          </p:nvSpPr>
          <p:spPr>
            <a:xfrm>
              <a:off x="10331585" y="1032511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35"/>
                  </a:lnTo>
                  <a:lnTo>
                    <a:pt x="586760" y="127135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61">
              <a:extLst>
                <a:ext uri="{FF2B5EF4-FFF2-40B4-BE49-F238E27FC236}">
                  <a16:creationId xmlns:a16="http://schemas.microsoft.com/office/drawing/2014/main" id="{5010A756-36CC-4B75-ADEF-8BF201BBAEA7}"/>
                </a:ext>
              </a:extLst>
            </p:cNvPr>
            <p:cNvSpPr/>
            <p:nvPr/>
          </p:nvSpPr>
          <p:spPr>
            <a:xfrm>
              <a:off x="10331585" y="778252"/>
              <a:ext cx="587375" cy="127635"/>
            </a:xfrm>
            <a:custGeom>
              <a:avLst/>
              <a:gdLst/>
              <a:ahLst/>
              <a:cxnLst/>
              <a:rect l="l" t="t" r="r" b="b"/>
              <a:pathLst>
                <a:path w="587375" h="127634">
                  <a:moveTo>
                    <a:pt x="586760" y="0"/>
                  </a:moveTo>
                  <a:lnTo>
                    <a:pt x="0" y="0"/>
                  </a:lnTo>
                  <a:lnTo>
                    <a:pt x="0" y="127135"/>
                  </a:lnTo>
                  <a:lnTo>
                    <a:pt x="586760" y="127135"/>
                  </a:lnTo>
                  <a:lnTo>
                    <a:pt x="58676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62">
              <a:extLst>
                <a:ext uri="{FF2B5EF4-FFF2-40B4-BE49-F238E27FC236}">
                  <a16:creationId xmlns:a16="http://schemas.microsoft.com/office/drawing/2014/main" id="{55E9ADD1-DADE-4E7A-8D53-45D1FC34069F}"/>
                </a:ext>
              </a:extLst>
            </p:cNvPr>
            <p:cNvSpPr/>
            <p:nvPr/>
          </p:nvSpPr>
          <p:spPr>
            <a:xfrm>
              <a:off x="10332385" y="779052"/>
              <a:ext cx="585470" cy="380365"/>
            </a:xfrm>
            <a:custGeom>
              <a:avLst/>
              <a:gdLst/>
              <a:ahLst/>
              <a:cxnLst/>
              <a:rect l="l" t="t" r="r" b="b"/>
              <a:pathLst>
                <a:path w="585470" h="380365">
                  <a:moveTo>
                    <a:pt x="0" y="379795"/>
                  </a:moveTo>
                  <a:lnTo>
                    <a:pt x="585148" y="379795"/>
                  </a:lnTo>
                  <a:lnTo>
                    <a:pt x="585148" y="0"/>
                  </a:lnTo>
                  <a:lnTo>
                    <a:pt x="0" y="0"/>
                  </a:lnTo>
                  <a:lnTo>
                    <a:pt x="0" y="379795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65">
            <a:extLst>
              <a:ext uri="{FF2B5EF4-FFF2-40B4-BE49-F238E27FC236}">
                <a16:creationId xmlns:a16="http://schemas.microsoft.com/office/drawing/2014/main" id="{D7BD2786-F883-4291-8B88-D0A37202FF36}"/>
              </a:ext>
            </a:extLst>
          </p:cNvPr>
          <p:cNvSpPr/>
          <p:nvPr/>
        </p:nvSpPr>
        <p:spPr>
          <a:xfrm>
            <a:off x="2258556" y="2892425"/>
            <a:ext cx="2148840" cy="1300480"/>
          </a:xfrm>
          <a:custGeom>
            <a:avLst/>
            <a:gdLst/>
            <a:ahLst/>
            <a:cxnLst/>
            <a:rect l="l" t="t" r="r" b="b"/>
            <a:pathLst>
              <a:path w="2148840" h="1300480">
                <a:moveTo>
                  <a:pt x="124293" y="0"/>
                </a:moveTo>
                <a:lnTo>
                  <a:pt x="111673" y="8477"/>
                </a:lnTo>
                <a:lnTo>
                  <a:pt x="103709" y="17754"/>
                </a:lnTo>
                <a:lnTo>
                  <a:pt x="89274" y="39688"/>
                </a:lnTo>
                <a:lnTo>
                  <a:pt x="43031" y="97572"/>
                </a:lnTo>
                <a:lnTo>
                  <a:pt x="26267" y="125010"/>
                </a:lnTo>
                <a:lnTo>
                  <a:pt x="14865" y="151779"/>
                </a:lnTo>
                <a:lnTo>
                  <a:pt x="10495" y="182106"/>
                </a:lnTo>
                <a:lnTo>
                  <a:pt x="14757" y="220278"/>
                </a:lnTo>
                <a:lnTo>
                  <a:pt x="40428" y="288371"/>
                </a:lnTo>
                <a:lnTo>
                  <a:pt x="59329" y="322030"/>
                </a:lnTo>
                <a:lnTo>
                  <a:pt x="108461" y="372428"/>
                </a:lnTo>
                <a:lnTo>
                  <a:pt x="148699" y="396785"/>
                </a:lnTo>
                <a:lnTo>
                  <a:pt x="186142" y="423650"/>
                </a:lnTo>
                <a:lnTo>
                  <a:pt x="207347" y="454466"/>
                </a:lnTo>
                <a:lnTo>
                  <a:pt x="209222" y="482895"/>
                </a:lnTo>
                <a:lnTo>
                  <a:pt x="199789" y="505951"/>
                </a:lnTo>
                <a:lnTo>
                  <a:pt x="136806" y="567155"/>
                </a:lnTo>
                <a:lnTo>
                  <a:pt x="86898" y="596897"/>
                </a:lnTo>
                <a:lnTo>
                  <a:pt x="63520" y="605171"/>
                </a:lnTo>
                <a:lnTo>
                  <a:pt x="51723" y="609219"/>
                </a:lnTo>
                <a:lnTo>
                  <a:pt x="39891" y="618831"/>
                </a:lnTo>
                <a:lnTo>
                  <a:pt x="29013" y="676249"/>
                </a:lnTo>
                <a:lnTo>
                  <a:pt x="48953" y="742551"/>
                </a:lnTo>
                <a:lnTo>
                  <a:pt x="54398" y="803134"/>
                </a:lnTo>
                <a:lnTo>
                  <a:pt x="0" y="843348"/>
                </a:lnTo>
                <a:lnTo>
                  <a:pt x="154012" y="985611"/>
                </a:lnTo>
                <a:lnTo>
                  <a:pt x="192578" y="1044439"/>
                </a:lnTo>
                <a:lnTo>
                  <a:pt x="210428" y="1095422"/>
                </a:lnTo>
                <a:lnTo>
                  <a:pt x="216601" y="1146763"/>
                </a:lnTo>
                <a:lnTo>
                  <a:pt x="211825" y="1201591"/>
                </a:lnTo>
                <a:lnTo>
                  <a:pt x="196876" y="1263010"/>
                </a:lnTo>
                <a:lnTo>
                  <a:pt x="246725" y="1264682"/>
                </a:lnTo>
                <a:lnTo>
                  <a:pt x="383782" y="1237769"/>
                </a:lnTo>
                <a:lnTo>
                  <a:pt x="520112" y="1223871"/>
                </a:lnTo>
                <a:lnTo>
                  <a:pt x="564122" y="1212743"/>
                </a:lnTo>
                <a:lnTo>
                  <a:pt x="582999" y="1204457"/>
                </a:lnTo>
                <a:lnTo>
                  <a:pt x="609422" y="1188505"/>
                </a:lnTo>
                <a:lnTo>
                  <a:pt x="633720" y="1180470"/>
                </a:lnTo>
                <a:lnTo>
                  <a:pt x="705407" y="1175742"/>
                </a:lnTo>
                <a:lnTo>
                  <a:pt x="720510" y="1176422"/>
                </a:lnTo>
                <a:lnTo>
                  <a:pt x="748677" y="1189866"/>
                </a:lnTo>
                <a:lnTo>
                  <a:pt x="810215" y="1232539"/>
                </a:lnTo>
                <a:lnTo>
                  <a:pt x="843909" y="1247417"/>
                </a:lnTo>
                <a:lnTo>
                  <a:pt x="860744" y="1249602"/>
                </a:lnTo>
                <a:lnTo>
                  <a:pt x="903178" y="1251643"/>
                </a:lnTo>
                <a:lnTo>
                  <a:pt x="924431" y="1256216"/>
                </a:lnTo>
                <a:lnTo>
                  <a:pt x="947332" y="1267416"/>
                </a:lnTo>
                <a:lnTo>
                  <a:pt x="990232" y="1293958"/>
                </a:lnTo>
                <a:lnTo>
                  <a:pt x="1012285" y="1300155"/>
                </a:lnTo>
                <a:lnTo>
                  <a:pt x="1056307" y="1297492"/>
                </a:lnTo>
                <a:lnTo>
                  <a:pt x="1152316" y="1275798"/>
                </a:lnTo>
                <a:lnTo>
                  <a:pt x="1252013" y="1260765"/>
                </a:lnTo>
                <a:lnTo>
                  <a:pt x="1285564" y="1248670"/>
                </a:lnTo>
                <a:lnTo>
                  <a:pt x="1301062" y="1220492"/>
                </a:lnTo>
                <a:lnTo>
                  <a:pt x="1302220" y="1165521"/>
                </a:lnTo>
                <a:lnTo>
                  <a:pt x="1297289" y="1131206"/>
                </a:lnTo>
                <a:lnTo>
                  <a:pt x="1296657" y="1098741"/>
                </a:lnTo>
                <a:lnTo>
                  <a:pt x="1315438" y="1083446"/>
                </a:lnTo>
                <a:lnTo>
                  <a:pt x="1368833" y="1100640"/>
                </a:lnTo>
                <a:lnTo>
                  <a:pt x="1370505" y="1083709"/>
                </a:lnTo>
                <a:lnTo>
                  <a:pt x="1376319" y="1075590"/>
                </a:lnTo>
                <a:lnTo>
                  <a:pt x="1385155" y="1070193"/>
                </a:lnTo>
                <a:lnTo>
                  <a:pt x="1395889" y="1061429"/>
                </a:lnTo>
                <a:lnTo>
                  <a:pt x="1401238" y="1059746"/>
                </a:lnTo>
                <a:lnTo>
                  <a:pt x="1444078" y="1034087"/>
                </a:lnTo>
                <a:lnTo>
                  <a:pt x="1448054" y="1027783"/>
                </a:lnTo>
                <a:lnTo>
                  <a:pt x="1453093" y="1007569"/>
                </a:lnTo>
                <a:lnTo>
                  <a:pt x="1457892" y="1001312"/>
                </a:lnTo>
                <a:lnTo>
                  <a:pt x="1497497" y="985826"/>
                </a:lnTo>
                <a:lnTo>
                  <a:pt x="1637850" y="949672"/>
                </a:lnTo>
                <a:lnTo>
                  <a:pt x="1687185" y="950950"/>
                </a:lnTo>
                <a:lnTo>
                  <a:pt x="1720331" y="968955"/>
                </a:lnTo>
                <a:lnTo>
                  <a:pt x="1751386" y="992489"/>
                </a:lnTo>
                <a:lnTo>
                  <a:pt x="1794394" y="1010398"/>
                </a:lnTo>
                <a:lnTo>
                  <a:pt x="1832553" y="1008560"/>
                </a:lnTo>
                <a:lnTo>
                  <a:pt x="1870976" y="995868"/>
                </a:lnTo>
                <a:lnTo>
                  <a:pt x="1910425" y="985898"/>
                </a:lnTo>
                <a:lnTo>
                  <a:pt x="1951725" y="992238"/>
                </a:lnTo>
                <a:lnTo>
                  <a:pt x="1925195" y="930652"/>
                </a:lnTo>
                <a:lnTo>
                  <a:pt x="1880504" y="867239"/>
                </a:lnTo>
                <a:lnTo>
                  <a:pt x="1825843" y="812388"/>
                </a:lnTo>
                <a:lnTo>
                  <a:pt x="1769403" y="776520"/>
                </a:lnTo>
                <a:lnTo>
                  <a:pt x="1856851" y="678434"/>
                </a:lnTo>
                <a:lnTo>
                  <a:pt x="1868624" y="671855"/>
                </a:lnTo>
                <a:lnTo>
                  <a:pt x="1898008" y="663008"/>
                </a:lnTo>
                <a:lnTo>
                  <a:pt x="1908503" y="653850"/>
                </a:lnTo>
                <a:lnTo>
                  <a:pt x="1919392" y="611225"/>
                </a:lnTo>
                <a:lnTo>
                  <a:pt x="1917159" y="504888"/>
                </a:lnTo>
                <a:lnTo>
                  <a:pt x="1926604" y="457714"/>
                </a:lnTo>
                <a:lnTo>
                  <a:pt x="1950328" y="419984"/>
                </a:lnTo>
                <a:lnTo>
                  <a:pt x="1980966" y="392343"/>
                </a:lnTo>
                <a:lnTo>
                  <a:pt x="2016953" y="372380"/>
                </a:lnTo>
                <a:lnTo>
                  <a:pt x="2056772" y="357634"/>
                </a:lnTo>
                <a:lnTo>
                  <a:pt x="2085165" y="356130"/>
                </a:lnTo>
                <a:lnTo>
                  <a:pt x="2099732" y="363819"/>
                </a:lnTo>
                <a:lnTo>
                  <a:pt x="2112591" y="361849"/>
                </a:lnTo>
                <a:lnTo>
                  <a:pt x="2135826" y="331426"/>
                </a:lnTo>
                <a:lnTo>
                  <a:pt x="2144709" y="306997"/>
                </a:lnTo>
                <a:lnTo>
                  <a:pt x="2147587" y="277279"/>
                </a:lnTo>
                <a:lnTo>
                  <a:pt x="2148219" y="219335"/>
                </a:lnTo>
                <a:lnTo>
                  <a:pt x="2116758" y="220672"/>
                </a:lnTo>
                <a:lnTo>
                  <a:pt x="2084974" y="219060"/>
                </a:lnTo>
                <a:lnTo>
                  <a:pt x="2053560" y="214213"/>
                </a:lnTo>
                <a:lnTo>
                  <a:pt x="2023161" y="205867"/>
                </a:lnTo>
                <a:lnTo>
                  <a:pt x="1990016" y="188757"/>
                </a:lnTo>
                <a:lnTo>
                  <a:pt x="1944740" y="145511"/>
                </a:lnTo>
                <a:lnTo>
                  <a:pt x="1918055" y="126371"/>
                </a:lnTo>
                <a:lnTo>
                  <a:pt x="1874140" y="111482"/>
                </a:lnTo>
                <a:lnTo>
                  <a:pt x="1763171" y="91399"/>
                </a:lnTo>
                <a:lnTo>
                  <a:pt x="1647820" y="52595"/>
                </a:lnTo>
                <a:lnTo>
                  <a:pt x="1595941" y="42195"/>
                </a:lnTo>
                <a:lnTo>
                  <a:pt x="1541770" y="44010"/>
                </a:lnTo>
                <a:lnTo>
                  <a:pt x="1473593" y="57860"/>
                </a:lnTo>
                <a:lnTo>
                  <a:pt x="1411040" y="75364"/>
                </a:lnTo>
                <a:lnTo>
                  <a:pt x="1351090" y="97083"/>
                </a:lnTo>
                <a:lnTo>
                  <a:pt x="1293743" y="124867"/>
                </a:lnTo>
                <a:lnTo>
                  <a:pt x="1132722" y="220768"/>
                </a:lnTo>
                <a:lnTo>
                  <a:pt x="1030433" y="241029"/>
                </a:lnTo>
                <a:lnTo>
                  <a:pt x="921948" y="233758"/>
                </a:lnTo>
                <a:lnTo>
                  <a:pt x="796997" y="211311"/>
                </a:lnTo>
                <a:lnTo>
                  <a:pt x="735364" y="204649"/>
                </a:lnTo>
                <a:lnTo>
                  <a:pt x="615189" y="204923"/>
                </a:lnTo>
                <a:lnTo>
                  <a:pt x="553030" y="199777"/>
                </a:lnTo>
                <a:lnTo>
                  <a:pt x="358339" y="164865"/>
                </a:lnTo>
                <a:lnTo>
                  <a:pt x="292156" y="163122"/>
                </a:lnTo>
                <a:lnTo>
                  <a:pt x="229102" y="176423"/>
                </a:lnTo>
                <a:lnTo>
                  <a:pt x="198082" y="176101"/>
                </a:lnTo>
                <a:lnTo>
                  <a:pt x="178309" y="157833"/>
                </a:lnTo>
                <a:lnTo>
                  <a:pt x="177414" y="138585"/>
                </a:lnTo>
                <a:lnTo>
                  <a:pt x="187360" y="126025"/>
                </a:lnTo>
                <a:lnTo>
                  <a:pt x="200207" y="116067"/>
                </a:lnTo>
                <a:lnTo>
                  <a:pt x="208004" y="104640"/>
                </a:lnTo>
                <a:lnTo>
                  <a:pt x="217902" y="84438"/>
                </a:lnTo>
                <a:lnTo>
                  <a:pt x="227561" y="81000"/>
                </a:lnTo>
                <a:lnTo>
                  <a:pt x="227167" y="75495"/>
                </a:lnTo>
                <a:lnTo>
                  <a:pt x="206989" y="49132"/>
                </a:lnTo>
                <a:lnTo>
                  <a:pt x="190607" y="35556"/>
                </a:lnTo>
                <a:lnTo>
                  <a:pt x="144138" y="12321"/>
                </a:lnTo>
                <a:lnTo>
                  <a:pt x="124293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4" name="object 8">
            <a:extLst>
              <a:ext uri="{FF2B5EF4-FFF2-40B4-BE49-F238E27FC236}">
                <a16:creationId xmlns:a16="http://schemas.microsoft.com/office/drawing/2014/main" id="{0AC9AA02-153B-4424-A9EC-B0B5E8C15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46261"/>
              </p:ext>
            </p:extLst>
          </p:nvPr>
        </p:nvGraphicFramePr>
        <p:xfrm>
          <a:off x="9871666" y="7873193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5" name="object 9">
            <a:extLst>
              <a:ext uri="{FF2B5EF4-FFF2-40B4-BE49-F238E27FC236}">
                <a16:creationId xmlns:a16="http://schemas.microsoft.com/office/drawing/2014/main" id="{E8F0A503-56AA-470C-9238-35085E0AA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842096"/>
              </p:ext>
            </p:extLst>
          </p:nvPr>
        </p:nvGraphicFramePr>
        <p:xfrm>
          <a:off x="12564618" y="7307088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6" name="object 10">
            <a:extLst>
              <a:ext uri="{FF2B5EF4-FFF2-40B4-BE49-F238E27FC236}">
                <a16:creationId xmlns:a16="http://schemas.microsoft.com/office/drawing/2014/main" id="{347C3063-8F64-4C8D-ADB9-56DB9FD24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5806"/>
              </p:ext>
            </p:extLst>
          </p:nvPr>
        </p:nvGraphicFramePr>
        <p:xfrm>
          <a:off x="9871666" y="6131812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 dirty="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7" name="object 11">
            <a:extLst>
              <a:ext uri="{FF2B5EF4-FFF2-40B4-BE49-F238E27FC236}">
                <a16:creationId xmlns:a16="http://schemas.microsoft.com/office/drawing/2014/main" id="{89D37F16-F26C-4DE6-B19E-A2F2F3A79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9022"/>
              </p:ext>
            </p:extLst>
          </p:nvPr>
        </p:nvGraphicFramePr>
        <p:xfrm>
          <a:off x="12555748" y="5472624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8" name="object 117">
            <a:extLst>
              <a:ext uri="{FF2B5EF4-FFF2-40B4-BE49-F238E27FC236}">
                <a16:creationId xmlns:a16="http://schemas.microsoft.com/office/drawing/2014/main" id="{ADAB5F4B-6DEE-40D7-96CF-8FBBB9F83DE9}"/>
              </a:ext>
            </a:extLst>
          </p:cNvPr>
          <p:cNvSpPr txBox="1"/>
          <p:nvPr/>
        </p:nvSpPr>
        <p:spPr>
          <a:xfrm>
            <a:off x="9865875" y="5472624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775"/>
              </a:spcBef>
            </a:pPr>
            <a:r>
              <a:rPr sz="1600" b="1" spc="-3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24407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92412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</TotalTime>
  <Words>487</Words>
  <Application>Microsoft Office PowerPoint</Application>
  <PresentationFormat>Custom</PresentationFormat>
  <Paragraphs>123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34,000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34</cp:revision>
  <dcterms:created xsi:type="dcterms:W3CDTF">2021-11-12T16:02:46Z</dcterms:created>
  <dcterms:modified xsi:type="dcterms:W3CDTF">2022-01-26T10:30:54Z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