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64" r:id="rId3"/>
    <p:sldId id="265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91650" y="3681328"/>
            <a:ext cx="4457315" cy="4457315"/>
          </a:xfrm>
          <a:prstGeom prst="rect">
            <a:avLst/>
          </a:prstGeom>
        </p:spPr>
      </p:pic>
      <p:grpSp>
        <p:nvGrpSpPr>
          <p:cNvPr id="7" name="object 160">
            <a:extLst>
              <a:ext uri="{FF2B5EF4-FFF2-40B4-BE49-F238E27FC236}">
                <a16:creationId xmlns:a16="http://schemas.microsoft.com/office/drawing/2014/main" id="{5FB96F9A-2403-4A53-B0F4-5DD724113258}"/>
              </a:ext>
            </a:extLst>
          </p:cNvPr>
          <p:cNvGrpSpPr/>
          <p:nvPr/>
        </p:nvGrpSpPr>
        <p:grpSpPr>
          <a:xfrm>
            <a:off x="12713668" y="835025"/>
            <a:ext cx="1258189" cy="838200"/>
            <a:chOff x="10331583" y="778015"/>
            <a:chExt cx="589915" cy="382270"/>
          </a:xfrm>
        </p:grpSpPr>
        <p:sp>
          <p:nvSpPr>
            <p:cNvPr id="8" name="object 161">
              <a:extLst>
                <a:ext uri="{FF2B5EF4-FFF2-40B4-BE49-F238E27FC236}">
                  <a16:creationId xmlns:a16="http://schemas.microsoft.com/office/drawing/2014/main" id="{AB3B0ECB-D99E-4976-8DD5-7CCD009B711C}"/>
                </a:ext>
              </a:extLst>
            </p:cNvPr>
            <p:cNvSpPr/>
            <p:nvPr/>
          </p:nvSpPr>
          <p:spPr>
            <a:xfrm>
              <a:off x="10334105" y="9964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0" y="163502"/>
                  </a:moveTo>
                  <a:lnTo>
                    <a:pt x="587238" y="163502"/>
                  </a:lnTo>
                  <a:lnTo>
                    <a:pt x="587238" y="0"/>
                  </a:lnTo>
                  <a:lnTo>
                    <a:pt x="0" y="0"/>
                  </a:lnTo>
                  <a:lnTo>
                    <a:pt x="0" y="163502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2">
              <a:extLst>
                <a:ext uri="{FF2B5EF4-FFF2-40B4-BE49-F238E27FC236}">
                  <a16:creationId xmlns:a16="http://schemas.microsoft.com/office/drawing/2014/main" id="{99C860E5-D2DD-4C74-80B8-BCE5D7F6D1A4}"/>
                </a:ext>
              </a:extLst>
            </p:cNvPr>
            <p:cNvSpPr/>
            <p:nvPr/>
          </p:nvSpPr>
          <p:spPr>
            <a:xfrm>
              <a:off x="10522036" y="996455"/>
              <a:ext cx="63500" cy="163830"/>
            </a:xfrm>
            <a:custGeom>
              <a:avLst/>
              <a:gdLst/>
              <a:ahLst/>
              <a:cxnLst/>
              <a:rect l="l" t="t" r="r" b="b"/>
              <a:pathLst>
                <a:path w="63500" h="163830">
                  <a:moveTo>
                    <a:pt x="0" y="163830"/>
                  </a:moveTo>
                  <a:lnTo>
                    <a:pt x="63496" y="163830"/>
                  </a:lnTo>
                  <a:lnTo>
                    <a:pt x="63496" y="0"/>
                  </a:lnTo>
                  <a:lnTo>
                    <a:pt x="0" y="0"/>
                  </a:lnTo>
                  <a:lnTo>
                    <a:pt x="0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3">
              <a:extLst>
                <a:ext uri="{FF2B5EF4-FFF2-40B4-BE49-F238E27FC236}">
                  <a16:creationId xmlns:a16="http://schemas.microsoft.com/office/drawing/2014/main" id="{0F0D765F-FEBE-4316-9A19-E1CC5D37496A}"/>
                </a:ext>
              </a:extLst>
            </p:cNvPr>
            <p:cNvSpPr/>
            <p:nvPr/>
          </p:nvSpPr>
          <p:spPr>
            <a:xfrm>
              <a:off x="10334104" y="7782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187921" y="0"/>
                  </a:moveTo>
                  <a:lnTo>
                    <a:pt x="0" y="0"/>
                  </a:lnTo>
                  <a:lnTo>
                    <a:pt x="0" y="163601"/>
                  </a:lnTo>
                  <a:lnTo>
                    <a:pt x="187921" y="163601"/>
                  </a:lnTo>
                  <a:lnTo>
                    <a:pt x="187921" y="0"/>
                  </a:lnTo>
                  <a:close/>
                </a:path>
                <a:path w="587375" h="163830">
                  <a:moveTo>
                    <a:pt x="587235" y="0"/>
                  </a:moveTo>
                  <a:lnTo>
                    <a:pt x="251421" y="0"/>
                  </a:lnTo>
                  <a:lnTo>
                    <a:pt x="251421" y="163601"/>
                  </a:lnTo>
                  <a:lnTo>
                    <a:pt x="587235" y="163601"/>
                  </a:lnTo>
                  <a:lnTo>
                    <a:pt x="587235" y="0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64">
              <a:extLst>
                <a:ext uri="{FF2B5EF4-FFF2-40B4-BE49-F238E27FC236}">
                  <a16:creationId xmlns:a16="http://schemas.microsoft.com/office/drawing/2014/main" id="{C4B1DE14-A061-47C9-A153-3ACBF578F161}"/>
                </a:ext>
              </a:extLst>
            </p:cNvPr>
            <p:cNvSpPr/>
            <p:nvPr/>
          </p:nvSpPr>
          <p:spPr>
            <a:xfrm>
              <a:off x="10331577" y="778026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587235" y="163830"/>
                  </a:moveTo>
                  <a:lnTo>
                    <a:pt x="253949" y="163830"/>
                  </a:lnTo>
                  <a:lnTo>
                    <a:pt x="253949" y="0"/>
                  </a:lnTo>
                  <a:lnTo>
                    <a:pt x="190449" y="0"/>
                  </a:lnTo>
                  <a:lnTo>
                    <a:pt x="190449" y="163830"/>
                  </a:lnTo>
                  <a:lnTo>
                    <a:pt x="0" y="163830"/>
                  </a:lnTo>
                  <a:lnTo>
                    <a:pt x="0" y="218440"/>
                  </a:lnTo>
                  <a:lnTo>
                    <a:pt x="587235" y="218440"/>
                  </a:lnTo>
                  <a:lnTo>
                    <a:pt x="587235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3798C86-2876-4C98-A9CE-00CFBB99A759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Denmark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C77BE6-5841-4D09-848D-67BCD19FF615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548.4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852.8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51.2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1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236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10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358454"/>
            <a:ext cx="3541187" cy="137217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800" b="1" spc="55" dirty="0">
                <a:solidFill>
                  <a:srgbClr val="B82D6B"/>
                </a:solidFill>
                <a:latin typeface="+mj-lt"/>
                <a:cs typeface="Open Sans"/>
              </a:rPr>
              <a:t>86,000</a:t>
            </a:r>
            <a:endParaRPr sz="88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22.3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77.7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328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1.45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114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86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32.6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209.7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19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250.5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00" name="object 2">
            <a:extLst>
              <a:ext uri="{FF2B5EF4-FFF2-40B4-BE49-F238E27FC236}">
                <a16:creationId xmlns:a16="http://schemas.microsoft.com/office/drawing/2014/main" id="{7F66CF3D-BC21-4ACD-BD3B-ACE8DDD6DB0E}"/>
              </a:ext>
            </a:extLst>
          </p:cNvPr>
          <p:cNvSpPr txBox="1"/>
          <p:nvPr/>
        </p:nvSpPr>
        <p:spPr>
          <a:xfrm>
            <a:off x="12263347" y="746077"/>
            <a:ext cx="246697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5" dirty="0">
                <a:solidFill>
                  <a:srgbClr val="173B66"/>
                </a:solidFill>
                <a:latin typeface="Open Sans"/>
                <a:cs typeface="Open Sans"/>
              </a:rPr>
              <a:t>DENMARK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01" name="object 160">
            <a:extLst>
              <a:ext uri="{FF2B5EF4-FFF2-40B4-BE49-F238E27FC236}">
                <a16:creationId xmlns:a16="http://schemas.microsoft.com/office/drawing/2014/main" id="{51D48BE8-0865-422A-8308-12EC1FD6BC17}"/>
              </a:ext>
            </a:extLst>
          </p:cNvPr>
          <p:cNvGrpSpPr/>
          <p:nvPr/>
        </p:nvGrpSpPr>
        <p:grpSpPr>
          <a:xfrm>
            <a:off x="11505647" y="871657"/>
            <a:ext cx="589915" cy="382270"/>
            <a:chOff x="10331583" y="778015"/>
            <a:chExt cx="589915" cy="382270"/>
          </a:xfrm>
        </p:grpSpPr>
        <p:sp>
          <p:nvSpPr>
            <p:cNvPr id="102" name="object 161">
              <a:extLst>
                <a:ext uri="{FF2B5EF4-FFF2-40B4-BE49-F238E27FC236}">
                  <a16:creationId xmlns:a16="http://schemas.microsoft.com/office/drawing/2014/main" id="{3A3D7C11-F0CF-4D64-972E-9A8D01321795}"/>
                </a:ext>
              </a:extLst>
            </p:cNvPr>
            <p:cNvSpPr/>
            <p:nvPr/>
          </p:nvSpPr>
          <p:spPr>
            <a:xfrm>
              <a:off x="10334105" y="9964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0" y="163502"/>
                  </a:moveTo>
                  <a:lnTo>
                    <a:pt x="587238" y="163502"/>
                  </a:lnTo>
                  <a:lnTo>
                    <a:pt x="587238" y="0"/>
                  </a:lnTo>
                  <a:lnTo>
                    <a:pt x="0" y="0"/>
                  </a:lnTo>
                  <a:lnTo>
                    <a:pt x="0" y="163502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62">
              <a:extLst>
                <a:ext uri="{FF2B5EF4-FFF2-40B4-BE49-F238E27FC236}">
                  <a16:creationId xmlns:a16="http://schemas.microsoft.com/office/drawing/2014/main" id="{1B67CF25-9D51-43B8-B589-3053822B585D}"/>
                </a:ext>
              </a:extLst>
            </p:cNvPr>
            <p:cNvSpPr/>
            <p:nvPr/>
          </p:nvSpPr>
          <p:spPr>
            <a:xfrm>
              <a:off x="10522036" y="996455"/>
              <a:ext cx="63500" cy="163830"/>
            </a:xfrm>
            <a:custGeom>
              <a:avLst/>
              <a:gdLst/>
              <a:ahLst/>
              <a:cxnLst/>
              <a:rect l="l" t="t" r="r" b="b"/>
              <a:pathLst>
                <a:path w="63500" h="163830">
                  <a:moveTo>
                    <a:pt x="0" y="163830"/>
                  </a:moveTo>
                  <a:lnTo>
                    <a:pt x="63496" y="163830"/>
                  </a:lnTo>
                  <a:lnTo>
                    <a:pt x="63496" y="0"/>
                  </a:lnTo>
                  <a:lnTo>
                    <a:pt x="0" y="0"/>
                  </a:lnTo>
                  <a:lnTo>
                    <a:pt x="0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63">
              <a:extLst>
                <a:ext uri="{FF2B5EF4-FFF2-40B4-BE49-F238E27FC236}">
                  <a16:creationId xmlns:a16="http://schemas.microsoft.com/office/drawing/2014/main" id="{82B15C23-3755-4045-A353-E7326136EDCF}"/>
                </a:ext>
              </a:extLst>
            </p:cNvPr>
            <p:cNvSpPr/>
            <p:nvPr/>
          </p:nvSpPr>
          <p:spPr>
            <a:xfrm>
              <a:off x="10334104" y="7782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187921" y="0"/>
                  </a:moveTo>
                  <a:lnTo>
                    <a:pt x="0" y="0"/>
                  </a:lnTo>
                  <a:lnTo>
                    <a:pt x="0" y="163601"/>
                  </a:lnTo>
                  <a:lnTo>
                    <a:pt x="187921" y="163601"/>
                  </a:lnTo>
                  <a:lnTo>
                    <a:pt x="187921" y="0"/>
                  </a:lnTo>
                  <a:close/>
                </a:path>
                <a:path w="587375" h="163830">
                  <a:moveTo>
                    <a:pt x="587235" y="0"/>
                  </a:moveTo>
                  <a:lnTo>
                    <a:pt x="251421" y="0"/>
                  </a:lnTo>
                  <a:lnTo>
                    <a:pt x="251421" y="163601"/>
                  </a:lnTo>
                  <a:lnTo>
                    <a:pt x="587235" y="163601"/>
                  </a:lnTo>
                  <a:lnTo>
                    <a:pt x="587235" y="0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64">
              <a:extLst>
                <a:ext uri="{FF2B5EF4-FFF2-40B4-BE49-F238E27FC236}">
                  <a16:creationId xmlns:a16="http://schemas.microsoft.com/office/drawing/2014/main" id="{800905BC-4D0C-4695-A13F-BE74C4656DF0}"/>
                </a:ext>
              </a:extLst>
            </p:cNvPr>
            <p:cNvSpPr/>
            <p:nvPr/>
          </p:nvSpPr>
          <p:spPr>
            <a:xfrm>
              <a:off x="10331577" y="778026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587235" y="163830"/>
                  </a:moveTo>
                  <a:lnTo>
                    <a:pt x="253949" y="163830"/>
                  </a:lnTo>
                  <a:lnTo>
                    <a:pt x="253949" y="0"/>
                  </a:lnTo>
                  <a:lnTo>
                    <a:pt x="190449" y="0"/>
                  </a:lnTo>
                  <a:lnTo>
                    <a:pt x="190449" y="163830"/>
                  </a:lnTo>
                  <a:lnTo>
                    <a:pt x="0" y="163830"/>
                  </a:lnTo>
                  <a:lnTo>
                    <a:pt x="0" y="218440"/>
                  </a:lnTo>
                  <a:lnTo>
                    <a:pt x="587235" y="218440"/>
                  </a:lnTo>
                  <a:lnTo>
                    <a:pt x="587235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9370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B8CC3528-77D8-489A-B587-C3FBF2631E92}"/>
              </a:ext>
            </a:extLst>
          </p:cNvPr>
          <p:cNvGrpSpPr/>
          <p:nvPr/>
        </p:nvGrpSpPr>
        <p:grpSpPr>
          <a:xfrm>
            <a:off x="9027290" y="1475929"/>
            <a:ext cx="2627886" cy="2616835"/>
            <a:chOff x="8528548" y="11273518"/>
            <a:chExt cx="2627886" cy="2616835"/>
          </a:xfrm>
        </p:grpSpPr>
        <p:sp>
          <p:nvSpPr>
            <p:cNvPr id="119" name="bg object 16">
              <a:extLst>
                <a:ext uri="{FF2B5EF4-FFF2-40B4-BE49-F238E27FC236}">
                  <a16:creationId xmlns:a16="http://schemas.microsoft.com/office/drawing/2014/main" id="{D08209CE-2746-445C-9979-B7B6614B65B0}"/>
                </a:ext>
              </a:extLst>
            </p:cNvPr>
            <p:cNvSpPr/>
            <p:nvPr/>
          </p:nvSpPr>
          <p:spPr>
            <a:xfrm>
              <a:off x="8528548" y="11273518"/>
              <a:ext cx="2627630" cy="2616835"/>
            </a:xfrm>
            <a:custGeom>
              <a:avLst/>
              <a:gdLst/>
              <a:ahLst/>
              <a:cxnLst/>
              <a:rect l="l" t="t" r="r" b="b"/>
              <a:pathLst>
                <a:path w="2627629" h="2616834">
                  <a:moveTo>
                    <a:pt x="1313659" y="0"/>
                  </a:moveTo>
                  <a:lnTo>
                    <a:pt x="1265500" y="862"/>
                  </a:lnTo>
                  <a:lnTo>
                    <a:pt x="1217777" y="3431"/>
                  </a:lnTo>
                  <a:lnTo>
                    <a:pt x="1170521" y="7676"/>
                  </a:lnTo>
                  <a:lnTo>
                    <a:pt x="1123761" y="13568"/>
                  </a:lnTo>
                  <a:lnTo>
                    <a:pt x="1077527" y="21077"/>
                  </a:lnTo>
                  <a:lnTo>
                    <a:pt x="1031848" y="30173"/>
                  </a:lnTo>
                  <a:lnTo>
                    <a:pt x="986754" y="40828"/>
                  </a:lnTo>
                  <a:lnTo>
                    <a:pt x="942276" y="53011"/>
                  </a:lnTo>
                  <a:lnTo>
                    <a:pt x="898441" y="66693"/>
                  </a:lnTo>
                  <a:lnTo>
                    <a:pt x="855281" y="81845"/>
                  </a:lnTo>
                  <a:lnTo>
                    <a:pt x="812824" y="98437"/>
                  </a:lnTo>
                  <a:lnTo>
                    <a:pt x="771101" y="116438"/>
                  </a:lnTo>
                  <a:lnTo>
                    <a:pt x="730141" y="135821"/>
                  </a:lnTo>
                  <a:lnTo>
                    <a:pt x="689974" y="156555"/>
                  </a:lnTo>
                  <a:lnTo>
                    <a:pt x="650630" y="178610"/>
                  </a:lnTo>
                  <a:lnTo>
                    <a:pt x="612138" y="201958"/>
                  </a:lnTo>
                  <a:lnTo>
                    <a:pt x="574528" y="226568"/>
                  </a:lnTo>
                  <a:lnTo>
                    <a:pt x="537829" y="252410"/>
                  </a:lnTo>
                  <a:lnTo>
                    <a:pt x="502071" y="279457"/>
                  </a:lnTo>
                  <a:lnTo>
                    <a:pt x="467285" y="307677"/>
                  </a:lnTo>
                  <a:lnTo>
                    <a:pt x="433499" y="337041"/>
                  </a:lnTo>
                  <a:lnTo>
                    <a:pt x="400744" y="367521"/>
                  </a:lnTo>
                  <a:lnTo>
                    <a:pt x="369048" y="399085"/>
                  </a:lnTo>
                  <a:lnTo>
                    <a:pt x="338442" y="431705"/>
                  </a:lnTo>
                  <a:lnTo>
                    <a:pt x="308956" y="465351"/>
                  </a:lnTo>
                  <a:lnTo>
                    <a:pt x="280618" y="499994"/>
                  </a:lnTo>
                  <a:lnTo>
                    <a:pt x="253460" y="535603"/>
                  </a:lnTo>
                  <a:lnTo>
                    <a:pt x="227509" y="572150"/>
                  </a:lnTo>
                  <a:lnTo>
                    <a:pt x="202797" y="609605"/>
                  </a:lnTo>
                  <a:lnTo>
                    <a:pt x="179353" y="647938"/>
                  </a:lnTo>
                  <a:lnTo>
                    <a:pt x="157206" y="687119"/>
                  </a:lnTo>
                  <a:lnTo>
                    <a:pt x="136386" y="727120"/>
                  </a:lnTo>
                  <a:lnTo>
                    <a:pt x="116922" y="767911"/>
                  </a:lnTo>
                  <a:lnTo>
                    <a:pt x="98846" y="809461"/>
                  </a:lnTo>
                  <a:lnTo>
                    <a:pt x="82185" y="851742"/>
                  </a:lnTo>
                  <a:lnTo>
                    <a:pt x="66971" y="894724"/>
                  </a:lnTo>
                  <a:lnTo>
                    <a:pt x="53232" y="938377"/>
                  </a:lnTo>
                  <a:lnTo>
                    <a:pt x="40998" y="982673"/>
                  </a:lnTo>
                  <a:lnTo>
                    <a:pt x="30299" y="1027580"/>
                  </a:lnTo>
                  <a:lnTo>
                    <a:pt x="21164" y="1073070"/>
                  </a:lnTo>
                  <a:lnTo>
                    <a:pt x="13624" y="1119113"/>
                  </a:lnTo>
                  <a:lnTo>
                    <a:pt x="7708" y="1165680"/>
                  </a:lnTo>
                  <a:lnTo>
                    <a:pt x="3445" y="1212741"/>
                  </a:lnTo>
                  <a:lnTo>
                    <a:pt x="866" y="1260266"/>
                  </a:lnTo>
                  <a:lnTo>
                    <a:pt x="0" y="1308226"/>
                  </a:lnTo>
                  <a:lnTo>
                    <a:pt x="866" y="1356186"/>
                  </a:lnTo>
                  <a:lnTo>
                    <a:pt x="3445" y="1403712"/>
                  </a:lnTo>
                  <a:lnTo>
                    <a:pt x="7708" y="1450772"/>
                  </a:lnTo>
                  <a:lnTo>
                    <a:pt x="13624" y="1497339"/>
                  </a:lnTo>
                  <a:lnTo>
                    <a:pt x="21164" y="1543382"/>
                  </a:lnTo>
                  <a:lnTo>
                    <a:pt x="30299" y="1588873"/>
                  </a:lnTo>
                  <a:lnTo>
                    <a:pt x="40998" y="1633780"/>
                  </a:lnTo>
                  <a:lnTo>
                    <a:pt x="53232" y="1678075"/>
                  </a:lnTo>
                  <a:lnTo>
                    <a:pt x="66971" y="1721728"/>
                  </a:lnTo>
                  <a:lnTo>
                    <a:pt x="82185" y="1764710"/>
                  </a:lnTo>
                  <a:lnTo>
                    <a:pt x="98846" y="1806991"/>
                  </a:lnTo>
                  <a:lnTo>
                    <a:pt x="116922" y="1848542"/>
                  </a:lnTo>
                  <a:lnTo>
                    <a:pt x="136386" y="1889332"/>
                  </a:lnTo>
                  <a:lnTo>
                    <a:pt x="157206" y="1929333"/>
                  </a:lnTo>
                  <a:lnTo>
                    <a:pt x="179353" y="1968515"/>
                  </a:lnTo>
                  <a:lnTo>
                    <a:pt x="202797" y="2006848"/>
                  </a:lnTo>
                  <a:lnTo>
                    <a:pt x="227509" y="2044302"/>
                  </a:lnTo>
                  <a:lnTo>
                    <a:pt x="253460" y="2080849"/>
                  </a:lnTo>
                  <a:lnTo>
                    <a:pt x="280618" y="2116459"/>
                  </a:lnTo>
                  <a:lnTo>
                    <a:pt x="308956" y="2151101"/>
                  </a:lnTo>
                  <a:lnTo>
                    <a:pt x="338442" y="2184747"/>
                  </a:lnTo>
                  <a:lnTo>
                    <a:pt x="369048" y="2217367"/>
                  </a:lnTo>
                  <a:lnTo>
                    <a:pt x="400744" y="2248932"/>
                  </a:lnTo>
                  <a:lnTo>
                    <a:pt x="433499" y="2279411"/>
                  </a:lnTo>
                  <a:lnTo>
                    <a:pt x="467285" y="2308775"/>
                  </a:lnTo>
                  <a:lnTo>
                    <a:pt x="502071" y="2336996"/>
                  </a:lnTo>
                  <a:lnTo>
                    <a:pt x="537829" y="2364042"/>
                  </a:lnTo>
                  <a:lnTo>
                    <a:pt x="574528" y="2389885"/>
                  </a:lnTo>
                  <a:lnTo>
                    <a:pt x="612138" y="2414495"/>
                  </a:lnTo>
                  <a:lnTo>
                    <a:pt x="650630" y="2437842"/>
                  </a:lnTo>
                  <a:lnTo>
                    <a:pt x="689974" y="2459898"/>
                  </a:lnTo>
                  <a:lnTo>
                    <a:pt x="730141" y="2480631"/>
                  </a:lnTo>
                  <a:lnTo>
                    <a:pt x="771101" y="2500014"/>
                  </a:lnTo>
                  <a:lnTo>
                    <a:pt x="812824" y="2518016"/>
                  </a:lnTo>
                  <a:lnTo>
                    <a:pt x="855281" y="2534607"/>
                  </a:lnTo>
                  <a:lnTo>
                    <a:pt x="898441" y="2549759"/>
                  </a:lnTo>
                  <a:lnTo>
                    <a:pt x="942276" y="2563441"/>
                  </a:lnTo>
                  <a:lnTo>
                    <a:pt x="986754" y="2575624"/>
                  </a:lnTo>
                  <a:lnTo>
                    <a:pt x="1031848" y="2586279"/>
                  </a:lnTo>
                  <a:lnTo>
                    <a:pt x="1077527" y="2595376"/>
                  </a:lnTo>
                  <a:lnTo>
                    <a:pt x="1123761" y="2602885"/>
                  </a:lnTo>
                  <a:lnTo>
                    <a:pt x="1170521" y="2608777"/>
                  </a:lnTo>
                  <a:lnTo>
                    <a:pt x="1217777" y="2613021"/>
                  </a:lnTo>
                  <a:lnTo>
                    <a:pt x="1265500" y="2615590"/>
                  </a:lnTo>
                  <a:lnTo>
                    <a:pt x="1313659" y="2616453"/>
                  </a:lnTo>
                  <a:lnTo>
                    <a:pt x="1361819" y="2615590"/>
                  </a:lnTo>
                  <a:lnTo>
                    <a:pt x="1409542" y="2613021"/>
                  </a:lnTo>
                  <a:lnTo>
                    <a:pt x="1456799" y="2608777"/>
                  </a:lnTo>
                  <a:lnTo>
                    <a:pt x="1503559" y="2602885"/>
                  </a:lnTo>
                  <a:lnTo>
                    <a:pt x="1549794" y="2595376"/>
                  </a:lnTo>
                  <a:lnTo>
                    <a:pt x="1595474" y="2586279"/>
                  </a:lnTo>
                  <a:lnTo>
                    <a:pt x="1640568" y="2575624"/>
                  </a:lnTo>
                  <a:lnTo>
                    <a:pt x="1685048" y="2563441"/>
                  </a:lnTo>
                  <a:lnTo>
                    <a:pt x="1728883" y="2549759"/>
                  </a:lnTo>
                  <a:lnTo>
                    <a:pt x="1772043" y="2534607"/>
                  </a:lnTo>
                  <a:lnTo>
                    <a:pt x="1814500" y="2518016"/>
                  </a:lnTo>
                  <a:lnTo>
                    <a:pt x="1856224" y="2500014"/>
                  </a:lnTo>
                  <a:lnTo>
                    <a:pt x="1897184" y="2480631"/>
                  </a:lnTo>
                  <a:lnTo>
                    <a:pt x="1937351" y="2459898"/>
                  </a:lnTo>
                  <a:lnTo>
                    <a:pt x="1976696" y="2437842"/>
                  </a:lnTo>
                  <a:lnTo>
                    <a:pt x="2015189" y="2414495"/>
                  </a:lnTo>
                  <a:lnTo>
                    <a:pt x="2052799" y="2389885"/>
                  </a:lnTo>
                  <a:lnTo>
                    <a:pt x="2089498" y="2364042"/>
                  </a:lnTo>
                  <a:lnTo>
                    <a:pt x="2125256" y="2336996"/>
                  </a:lnTo>
                  <a:lnTo>
                    <a:pt x="2160043" y="2308775"/>
                  </a:lnTo>
                  <a:lnTo>
                    <a:pt x="2193829" y="2279411"/>
                  </a:lnTo>
                  <a:lnTo>
                    <a:pt x="2226584" y="2248932"/>
                  </a:lnTo>
                  <a:lnTo>
                    <a:pt x="2258280" y="2217367"/>
                  </a:lnTo>
                  <a:lnTo>
                    <a:pt x="2288886" y="2184747"/>
                  </a:lnTo>
                  <a:lnTo>
                    <a:pt x="2318373" y="2151101"/>
                  </a:lnTo>
                  <a:lnTo>
                    <a:pt x="2346710" y="2116459"/>
                  </a:lnTo>
                  <a:lnTo>
                    <a:pt x="2373869" y="2080849"/>
                  </a:lnTo>
                  <a:lnTo>
                    <a:pt x="2399820" y="2044302"/>
                  </a:lnTo>
                  <a:lnTo>
                    <a:pt x="2424532" y="2006848"/>
                  </a:lnTo>
                  <a:lnTo>
                    <a:pt x="2447977" y="1968515"/>
                  </a:lnTo>
                  <a:lnTo>
                    <a:pt x="2470124" y="1929333"/>
                  </a:lnTo>
                  <a:lnTo>
                    <a:pt x="2490944" y="1889332"/>
                  </a:lnTo>
                  <a:lnTo>
                    <a:pt x="2510407" y="1848542"/>
                  </a:lnTo>
                  <a:lnTo>
                    <a:pt x="2528484" y="1806991"/>
                  </a:lnTo>
                  <a:lnTo>
                    <a:pt x="2545144" y="1764710"/>
                  </a:lnTo>
                  <a:lnTo>
                    <a:pt x="2560359" y="1721728"/>
                  </a:lnTo>
                  <a:lnTo>
                    <a:pt x="2574098" y="1678075"/>
                  </a:lnTo>
                  <a:lnTo>
                    <a:pt x="2586332" y="1633780"/>
                  </a:lnTo>
                  <a:lnTo>
                    <a:pt x="2597031" y="1588873"/>
                  </a:lnTo>
                  <a:lnTo>
                    <a:pt x="2606165" y="1543382"/>
                  </a:lnTo>
                  <a:lnTo>
                    <a:pt x="2613706" y="1497339"/>
                  </a:lnTo>
                  <a:lnTo>
                    <a:pt x="2619622" y="1450772"/>
                  </a:lnTo>
                  <a:lnTo>
                    <a:pt x="2623884" y="1403712"/>
                  </a:lnTo>
                  <a:lnTo>
                    <a:pt x="2626464" y="1356186"/>
                  </a:lnTo>
                  <a:lnTo>
                    <a:pt x="2627330" y="1308226"/>
                  </a:lnTo>
                  <a:lnTo>
                    <a:pt x="2626464" y="1260266"/>
                  </a:lnTo>
                  <a:lnTo>
                    <a:pt x="2623884" y="1212741"/>
                  </a:lnTo>
                  <a:lnTo>
                    <a:pt x="2619622" y="1165680"/>
                  </a:lnTo>
                  <a:lnTo>
                    <a:pt x="2613706" y="1119113"/>
                  </a:lnTo>
                  <a:lnTo>
                    <a:pt x="2606165" y="1073070"/>
                  </a:lnTo>
                  <a:lnTo>
                    <a:pt x="2597031" y="1027580"/>
                  </a:lnTo>
                  <a:lnTo>
                    <a:pt x="2586332" y="982673"/>
                  </a:lnTo>
                  <a:lnTo>
                    <a:pt x="2574098" y="938377"/>
                  </a:lnTo>
                  <a:lnTo>
                    <a:pt x="2560359" y="894724"/>
                  </a:lnTo>
                  <a:lnTo>
                    <a:pt x="2545144" y="851742"/>
                  </a:lnTo>
                  <a:lnTo>
                    <a:pt x="2528484" y="809461"/>
                  </a:lnTo>
                  <a:lnTo>
                    <a:pt x="2510407" y="767911"/>
                  </a:lnTo>
                  <a:lnTo>
                    <a:pt x="2490944" y="727120"/>
                  </a:lnTo>
                  <a:lnTo>
                    <a:pt x="2470124" y="687119"/>
                  </a:lnTo>
                  <a:lnTo>
                    <a:pt x="2447977" y="647938"/>
                  </a:lnTo>
                  <a:lnTo>
                    <a:pt x="2424532" y="609605"/>
                  </a:lnTo>
                  <a:lnTo>
                    <a:pt x="2399820" y="572150"/>
                  </a:lnTo>
                  <a:lnTo>
                    <a:pt x="2373869" y="535603"/>
                  </a:lnTo>
                  <a:lnTo>
                    <a:pt x="2346710" y="499994"/>
                  </a:lnTo>
                  <a:lnTo>
                    <a:pt x="2318373" y="465351"/>
                  </a:lnTo>
                  <a:lnTo>
                    <a:pt x="2288886" y="431705"/>
                  </a:lnTo>
                  <a:lnTo>
                    <a:pt x="2258280" y="399085"/>
                  </a:lnTo>
                  <a:lnTo>
                    <a:pt x="2226584" y="367521"/>
                  </a:lnTo>
                  <a:lnTo>
                    <a:pt x="2193829" y="337041"/>
                  </a:lnTo>
                  <a:lnTo>
                    <a:pt x="2160043" y="307677"/>
                  </a:lnTo>
                  <a:lnTo>
                    <a:pt x="2125256" y="279457"/>
                  </a:lnTo>
                  <a:lnTo>
                    <a:pt x="2089498" y="252410"/>
                  </a:lnTo>
                  <a:lnTo>
                    <a:pt x="2052799" y="226568"/>
                  </a:lnTo>
                  <a:lnTo>
                    <a:pt x="2015189" y="201958"/>
                  </a:lnTo>
                  <a:lnTo>
                    <a:pt x="1976696" y="178610"/>
                  </a:lnTo>
                  <a:lnTo>
                    <a:pt x="1937351" y="156555"/>
                  </a:lnTo>
                  <a:lnTo>
                    <a:pt x="1897184" y="135821"/>
                  </a:lnTo>
                  <a:lnTo>
                    <a:pt x="1856224" y="116438"/>
                  </a:lnTo>
                  <a:lnTo>
                    <a:pt x="1814500" y="98437"/>
                  </a:lnTo>
                  <a:lnTo>
                    <a:pt x="1772043" y="81845"/>
                  </a:lnTo>
                  <a:lnTo>
                    <a:pt x="1728883" y="66693"/>
                  </a:lnTo>
                  <a:lnTo>
                    <a:pt x="1685048" y="53011"/>
                  </a:lnTo>
                  <a:lnTo>
                    <a:pt x="1640568" y="40828"/>
                  </a:lnTo>
                  <a:lnTo>
                    <a:pt x="1595474" y="30173"/>
                  </a:lnTo>
                  <a:lnTo>
                    <a:pt x="1549794" y="21077"/>
                  </a:lnTo>
                  <a:lnTo>
                    <a:pt x="1503559" y="13568"/>
                  </a:lnTo>
                  <a:lnTo>
                    <a:pt x="1456799" y="7676"/>
                  </a:lnTo>
                  <a:lnTo>
                    <a:pt x="1409542" y="3431"/>
                  </a:lnTo>
                  <a:lnTo>
                    <a:pt x="1361819" y="862"/>
                  </a:lnTo>
                  <a:lnTo>
                    <a:pt x="131365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g object 17">
              <a:extLst>
                <a:ext uri="{FF2B5EF4-FFF2-40B4-BE49-F238E27FC236}">
                  <a16:creationId xmlns:a16="http://schemas.microsoft.com/office/drawing/2014/main" id="{7810813C-5A42-4639-B6E6-B70E93E14C9F}"/>
                </a:ext>
              </a:extLst>
            </p:cNvPr>
            <p:cNvSpPr/>
            <p:nvPr/>
          </p:nvSpPr>
          <p:spPr>
            <a:xfrm>
              <a:off x="9854684" y="11273673"/>
              <a:ext cx="1301750" cy="2444750"/>
            </a:xfrm>
            <a:custGeom>
              <a:avLst/>
              <a:gdLst/>
              <a:ahLst/>
              <a:cxnLst/>
              <a:rect l="l" t="t" r="r" b="b"/>
              <a:pathLst>
                <a:path w="1301750" h="2444750">
                  <a:moveTo>
                    <a:pt x="0" y="0"/>
                  </a:moveTo>
                  <a:lnTo>
                    <a:pt x="0" y="1308071"/>
                  </a:lnTo>
                  <a:lnTo>
                    <a:pt x="639272" y="2444173"/>
                  </a:lnTo>
                  <a:lnTo>
                    <a:pt x="681141" y="2419260"/>
                  </a:lnTo>
                  <a:lnTo>
                    <a:pt x="721986" y="2392864"/>
                  </a:lnTo>
                  <a:lnTo>
                    <a:pt x="761769" y="2365020"/>
                  </a:lnTo>
                  <a:lnTo>
                    <a:pt x="800452" y="2335766"/>
                  </a:lnTo>
                  <a:lnTo>
                    <a:pt x="837998" y="2305141"/>
                  </a:lnTo>
                  <a:lnTo>
                    <a:pt x="874368" y="2273181"/>
                  </a:lnTo>
                  <a:lnTo>
                    <a:pt x="909527" y="2239923"/>
                  </a:lnTo>
                  <a:lnTo>
                    <a:pt x="943435" y="2205406"/>
                  </a:lnTo>
                  <a:lnTo>
                    <a:pt x="976055" y="2169665"/>
                  </a:lnTo>
                  <a:lnTo>
                    <a:pt x="1007350" y="2132740"/>
                  </a:lnTo>
                  <a:lnTo>
                    <a:pt x="1037282" y="2094667"/>
                  </a:lnTo>
                  <a:lnTo>
                    <a:pt x="1065814" y="2055484"/>
                  </a:lnTo>
                  <a:lnTo>
                    <a:pt x="1092908" y="2015228"/>
                  </a:lnTo>
                  <a:lnTo>
                    <a:pt x="1118526" y="1973936"/>
                  </a:lnTo>
                  <a:lnTo>
                    <a:pt x="1142631" y="1931646"/>
                  </a:lnTo>
                  <a:lnTo>
                    <a:pt x="1165185" y="1888396"/>
                  </a:lnTo>
                  <a:lnTo>
                    <a:pt x="1186150" y="1844222"/>
                  </a:lnTo>
                  <a:lnTo>
                    <a:pt x="1205490" y="1799162"/>
                  </a:lnTo>
                  <a:lnTo>
                    <a:pt x="1223167" y="1753254"/>
                  </a:lnTo>
                  <a:lnTo>
                    <a:pt x="1239142" y="1706535"/>
                  </a:lnTo>
                  <a:lnTo>
                    <a:pt x="1253378" y="1659042"/>
                  </a:lnTo>
                  <a:lnTo>
                    <a:pt x="1265838" y="1610813"/>
                  </a:lnTo>
                  <a:lnTo>
                    <a:pt x="1276485" y="1561885"/>
                  </a:lnTo>
                  <a:lnTo>
                    <a:pt x="1285280" y="1512295"/>
                  </a:lnTo>
                  <a:lnTo>
                    <a:pt x="1292186" y="1462082"/>
                  </a:lnTo>
                  <a:lnTo>
                    <a:pt x="1297165" y="1411282"/>
                  </a:lnTo>
                  <a:lnTo>
                    <a:pt x="1300180" y="1359932"/>
                  </a:lnTo>
                  <a:lnTo>
                    <a:pt x="1301194" y="1308071"/>
                  </a:lnTo>
                  <a:lnTo>
                    <a:pt x="1300337" y="1260386"/>
                  </a:lnTo>
                  <a:lnTo>
                    <a:pt x="1297787" y="1213130"/>
                  </a:lnTo>
                  <a:lnTo>
                    <a:pt x="1293573" y="1166334"/>
                  </a:lnTo>
                  <a:lnTo>
                    <a:pt x="1287723" y="1120025"/>
                  </a:lnTo>
                  <a:lnTo>
                    <a:pt x="1280267" y="1074234"/>
                  </a:lnTo>
                  <a:lnTo>
                    <a:pt x="1271235" y="1028989"/>
                  </a:lnTo>
                  <a:lnTo>
                    <a:pt x="1260654" y="984319"/>
                  </a:lnTo>
                  <a:lnTo>
                    <a:pt x="1248556" y="940254"/>
                  </a:lnTo>
                  <a:lnTo>
                    <a:pt x="1234967" y="896821"/>
                  </a:lnTo>
                  <a:lnTo>
                    <a:pt x="1219919" y="854051"/>
                  </a:lnTo>
                  <a:lnTo>
                    <a:pt x="1203440" y="811973"/>
                  </a:lnTo>
                  <a:lnTo>
                    <a:pt x="1185559" y="770615"/>
                  </a:lnTo>
                  <a:lnTo>
                    <a:pt x="1166305" y="730006"/>
                  </a:lnTo>
                  <a:lnTo>
                    <a:pt x="1145708" y="690175"/>
                  </a:lnTo>
                  <a:lnTo>
                    <a:pt x="1123796" y="651153"/>
                  </a:lnTo>
                  <a:lnTo>
                    <a:pt x="1100599" y="612966"/>
                  </a:lnTo>
                  <a:lnTo>
                    <a:pt x="1076147" y="575646"/>
                  </a:lnTo>
                  <a:lnTo>
                    <a:pt x="1050467" y="539220"/>
                  </a:lnTo>
                  <a:lnTo>
                    <a:pt x="1023590" y="503717"/>
                  </a:lnTo>
                  <a:lnTo>
                    <a:pt x="995545" y="469168"/>
                  </a:lnTo>
                  <a:lnTo>
                    <a:pt x="966360" y="435600"/>
                  </a:lnTo>
                  <a:lnTo>
                    <a:pt x="936065" y="403043"/>
                  </a:lnTo>
                  <a:lnTo>
                    <a:pt x="904689" y="371526"/>
                  </a:lnTo>
                  <a:lnTo>
                    <a:pt x="872262" y="341077"/>
                  </a:lnTo>
                  <a:lnTo>
                    <a:pt x="838812" y="311727"/>
                  </a:lnTo>
                  <a:lnTo>
                    <a:pt x="804368" y="283503"/>
                  </a:lnTo>
                  <a:lnTo>
                    <a:pt x="768961" y="256436"/>
                  </a:lnTo>
                  <a:lnTo>
                    <a:pt x="732618" y="230553"/>
                  </a:lnTo>
                  <a:lnTo>
                    <a:pt x="695369" y="205885"/>
                  </a:lnTo>
                  <a:lnTo>
                    <a:pt x="657244" y="182460"/>
                  </a:lnTo>
                  <a:lnTo>
                    <a:pt x="618271" y="160306"/>
                  </a:lnTo>
                  <a:lnTo>
                    <a:pt x="578480" y="139454"/>
                  </a:lnTo>
                  <a:lnTo>
                    <a:pt x="537900" y="119933"/>
                  </a:lnTo>
                  <a:lnTo>
                    <a:pt x="496560" y="101770"/>
                  </a:lnTo>
                  <a:lnTo>
                    <a:pt x="454488" y="84996"/>
                  </a:lnTo>
                  <a:lnTo>
                    <a:pt x="411716" y="69639"/>
                  </a:lnTo>
                  <a:lnTo>
                    <a:pt x="368270" y="55729"/>
                  </a:lnTo>
                  <a:lnTo>
                    <a:pt x="324182" y="43294"/>
                  </a:lnTo>
                  <a:lnTo>
                    <a:pt x="279479" y="32363"/>
                  </a:lnTo>
                  <a:lnTo>
                    <a:pt x="234191" y="22966"/>
                  </a:lnTo>
                  <a:lnTo>
                    <a:pt x="188348" y="15131"/>
                  </a:lnTo>
                  <a:lnTo>
                    <a:pt x="141978" y="8889"/>
                  </a:lnTo>
                  <a:lnTo>
                    <a:pt x="95110" y="4266"/>
                  </a:lnTo>
                  <a:lnTo>
                    <a:pt x="47774" y="1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125,000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93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644961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43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478176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6404" y="3044825"/>
            <a:ext cx="2442845" cy="0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218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1689" y="1718484"/>
            <a:ext cx="449849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100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17.4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51016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just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14850" y="2866591"/>
            <a:ext cx="84642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100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62450" y="4004484"/>
            <a:ext cx="127182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10-25%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13652" y="2851764"/>
            <a:ext cx="90170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319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35383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26660"/>
            <a:ext cx="1835785" cy="122453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50768"/>
            <a:ext cx="1835785" cy="120213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24407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2">
            <a:extLst>
              <a:ext uri="{FF2B5EF4-FFF2-40B4-BE49-F238E27FC236}">
                <a16:creationId xmlns:a16="http://schemas.microsoft.com/office/drawing/2014/main" id="{8E4C0707-636D-4472-96DB-ED1E5DCCDB38}"/>
              </a:ext>
            </a:extLst>
          </p:cNvPr>
          <p:cNvSpPr txBox="1"/>
          <p:nvPr/>
        </p:nvSpPr>
        <p:spPr>
          <a:xfrm>
            <a:off x="12331481" y="526785"/>
            <a:ext cx="2466975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solidFill>
                  <a:srgbClr val="173B66"/>
                </a:solidFill>
                <a:latin typeface="Open Sans"/>
                <a:cs typeface="Open Sans"/>
              </a:rPr>
              <a:t>DENMARK</a:t>
            </a:r>
            <a:endParaRPr sz="3200" dirty="0">
              <a:latin typeface="Open Sans"/>
              <a:cs typeface="Open Sans"/>
            </a:endParaRPr>
          </a:p>
        </p:txBody>
      </p:sp>
      <p:grpSp>
        <p:nvGrpSpPr>
          <p:cNvPr id="122" name="object 160">
            <a:extLst>
              <a:ext uri="{FF2B5EF4-FFF2-40B4-BE49-F238E27FC236}">
                <a16:creationId xmlns:a16="http://schemas.microsoft.com/office/drawing/2014/main" id="{F34A53D3-8F66-499C-BD70-32C0ACE8AD25}"/>
              </a:ext>
            </a:extLst>
          </p:cNvPr>
          <p:cNvGrpSpPr/>
          <p:nvPr/>
        </p:nvGrpSpPr>
        <p:grpSpPr>
          <a:xfrm>
            <a:off x="11557256" y="570535"/>
            <a:ext cx="589915" cy="382270"/>
            <a:chOff x="10331583" y="778015"/>
            <a:chExt cx="589915" cy="382270"/>
          </a:xfrm>
        </p:grpSpPr>
        <p:sp>
          <p:nvSpPr>
            <p:cNvPr id="123" name="object 161">
              <a:extLst>
                <a:ext uri="{FF2B5EF4-FFF2-40B4-BE49-F238E27FC236}">
                  <a16:creationId xmlns:a16="http://schemas.microsoft.com/office/drawing/2014/main" id="{518E51D8-0935-481A-B0D7-7F58037FE766}"/>
                </a:ext>
              </a:extLst>
            </p:cNvPr>
            <p:cNvSpPr/>
            <p:nvPr/>
          </p:nvSpPr>
          <p:spPr>
            <a:xfrm>
              <a:off x="10334105" y="9964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0" y="163502"/>
                  </a:moveTo>
                  <a:lnTo>
                    <a:pt x="587238" y="163502"/>
                  </a:lnTo>
                  <a:lnTo>
                    <a:pt x="587238" y="0"/>
                  </a:lnTo>
                  <a:lnTo>
                    <a:pt x="0" y="0"/>
                  </a:lnTo>
                  <a:lnTo>
                    <a:pt x="0" y="163502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62">
              <a:extLst>
                <a:ext uri="{FF2B5EF4-FFF2-40B4-BE49-F238E27FC236}">
                  <a16:creationId xmlns:a16="http://schemas.microsoft.com/office/drawing/2014/main" id="{200F37EB-5BE6-4880-AB9A-85239F0DB522}"/>
                </a:ext>
              </a:extLst>
            </p:cNvPr>
            <p:cNvSpPr/>
            <p:nvPr/>
          </p:nvSpPr>
          <p:spPr>
            <a:xfrm>
              <a:off x="10522036" y="996455"/>
              <a:ext cx="63500" cy="163830"/>
            </a:xfrm>
            <a:custGeom>
              <a:avLst/>
              <a:gdLst/>
              <a:ahLst/>
              <a:cxnLst/>
              <a:rect l="l" t="t" r="r" b="b"/>
              <a:pathLst>
                <a:path w="63500" h="163830">
                  <a:moveTo>
                    <a:pt x="0" y="163830"/>
                  </a:moveTo>
                  <a:lnTo>
                    <a:pt x="63496" y="163830"/>
                  </a:lnTo>
                  <a:lnTo>
                    <a:pt x="63496" y="0"/>
                  </a:lnTo>
                  <a:lnTo>
                    <a:pt x="0" y="0"/>
                  </a:lnTo>
                  <a:lnTo>
                    <a:pt x="0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63">
              <a:extLst>
                <a:ext uri="{FF2B5EF4-FFF2-40B4-BE49-F238E27FC236}">
                  <a16:creationId xmlns:a16="http://schemas.microsoft.com/office/drawing/2014/main" id="{529A1AF5-F6EC-48EA-A38E-A8D28CD334D2}"/>
                </a:ext>
              </a:extLst>
            </p:cNvPr>
            <p:cNvSpPr/>
            <p:nvPr/>
          </p:nvSpPr>
          <p:spPr>
            <a:xfrm>
              <a:off x="10334104" y="778255"/>
              <a:ext cx="587375" cy="163830"/>
            </a:xfrm>
            <a:custGeom>
              <a:avLst/>
              <a:gdLst/>
              <a:ahLst/>
              <a:cxnLst/>
              <a:rect l="l" t="t" r="r" b="b"/>
              <a:pathLst>
                <a:path w="587375" h="163830">
                  <a:moveTo>
                    <a:pt x="187921" y="0"/>
                  </a:moveTo>
                  <a:lnTo>
                    <a:pt x="0" y="0"/>
                  </a:lnTo>
                  <a:lnTo>
                    <a:pt x="0" y="163601"/>
                  </a:lnTo>
                  <a:lnTo>
                    <a:pt x="187921" y="163601"/>
                  </a:lnTo>
                  <a:lnTo>
                    <a:pt x="187921" y="0"/>
                  </a:lnTo>
                  <a:close/>
                </a:path>
                <a:path w="587375" h="163830">
                  <a:moveTo>
                    <a:pt x="587235" y="0"/>
                  </a:moveTo>
                  <a:lnTo>
                    <a:pt x="251421" y="0"/>
                  </a:lnTo>
                  <a:lnTo>
                    <a:pt x="251421" y="163601"/>
                  </a:lnTo>
                  <a:lnTo>
                    <a:pt x="587235" y="163601"/>
                  </a:lnTo>
                  <a:lnTo>
                    <a:pt x="587235" y="0"/>
                  </a:lnTo>
                  <a:close/>
                </a:path>
              </a:pathLst>
            </a:custGeom>
            <a:solidFill>
              <a:srgbClr val="BC02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64">
              <a:extLst>
                <a:ext uri="{FF2B5EF4-FFF2-40B4-BE49-F238E27FC236}">
                  <a16:creationId xmlns:a16="http://schemas.microsoft.com/office/drawing/2014/main" id="{2C3E615B-4696-41C0-A5CA-85FD113F7E58}"/>
                </a:ext>
              </a:extLst>
            </p:cNvPr>
            <p:cNvSpPr/>
            <p:nvPr/>
          </p:nvSpPr>
          <p:spPr>
            <a:xfrm>
              <a:off x="10331577" y="778026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587235" y="163830"/>
                  </a:moveTo>
                  <a:lnTo>
                    <a:pt x="253949" y="163830"/>
                  </a:lnTo>
                  <a:lnTo>
                    <a:pt x="253949" y="0"/>
                  </a:lnTo>
                  <a:lnTo>
                    <a:pt x="190449" y="0"/>
                  </a:lnTo>
                  <a:lnTo>
                    <a:pt x="190449" y="163830"/>
                  </a:lnTo>
                  <a:lnTo>
                    <a:pt x="0" y="163830"/>
                  </a:lnTo>
                  <a:lnTo>
                    <a:pt x="0" y="218440"/>
                  </a:lnTo>
                  <a:lnTo>
                    <a:pt x="587235" y="218440"/>
                  </a:lnTo>
                  <a:lnTo>
                    <a:pt x="587235" y="16383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" name="object 165">
            <a:extLst>
              <a:ext uri="{FF2B5EF4-FFF2-40B4-BE49-F238E27FC236}">
                <a16:creationId xmlns:a16="http://schemas.microsoft.com/office/drawing/2014/main" id="{8614E6DA-5A38-4021-B3C8-B4F7967C8DC7}"/>
              </a:ext>
            </a:extLst>
          </p:cNvPr>
          <p:cNvSpPr/>
          <p:nvPr/>
        </p:nvSpPr>
        <p:spPr>
          <a:xfrm>
            <a:off x="2299429" y="2244447"/>
            <a:ext cx="1988185" cy="1798955"/>
          </a:xfrm>
          <a:custGeom>
            <a:avLst/>
            <a:gdLst/>
            <a:ahLst/>
            <a:cxnLst/>
            <a:rect l="l" t="t" r="r" b="b"/>
            <a:pathLst>
              <a:path w="1988185" h="1798955">
                <a:moveTo>
                  <a:pt x="1328894" y="1614293"/>
                </a:moveTo>
                <a:lnTo>
                  <a:pt x="1296382" y="1621839"/>
                </a:lnTo>
                <a:lnTo>
                  <a:pt x="1276407" y="1664524"/>
                </a:lnTo>
                <a:lnTo>
                  <a:pt x="1289158" y="1717334"/>
                </a:lnTo>
                <a:lnTo>
                  <a:pt x="1337419" y="1752544"/>
                </a:lnTo>
                <a:lnTo>
                  <a:pt x="1459051" y="1798537"/>
                </a:lnTo>
                <a:lnTo>
                  <a:pt x="1505246" y="1787218"/>
                </a:lnTo>
                <a:lnTo>
                  <a:pt x="1560026" y="1778000"/>
                </a:lnTo>
                <a:lnTo>
                  <a:pt x="1596252" y="1756234"/>
                </a:lnTo>
                <a:lnTo>
                  <a:pt x="1586783" y="1707280"/>
                </a:lnTo>
                <a:lnTo>
                  <a:pt x="1557674" y="1687663"/>
                </a:lnTo>
                <a:lnTo>
                  <a:pt x="1411184" y="1643175"/>
                </a:lnTo>
                <a:lnTo>
                  <a:pt x="1368857" y="1626531"/>
                </a:lnTo>
                <a:lnTo>
                  <a:pt x="1328894" y="1614293"/>
                </a:lnTo>
                <a:close/>
              </a:path>
              <a:path w="1988185" h="1798955">
                <a:moveTo>
                  <a:pt x="1782473" y="1466047"/>
                </a:moveTo>
                <a:lnTo>
                  <a:pt x="1500542" y="1466047"/>
                </a:lnTo>
                <a:lnTo>
                  <a:pt x="1534893" y="1477557"/>
                </a:lnTo>
                <a:lnTo>
                  <a:pt x="1552767" y="1501055"/>
                </a:lnTo>
                <a:lnTo>
                  <a:pt x="1564647" y="1533675"/>
                </a:lnTo>
                <a:lnTo>
                  <a:pt x="1582664" y="1601445"/>
                </a:lnTo>
                <a:lnTo>
                  <a:pt x="1615105" y="1667282"/>
                </a:lnTo>
                <a:lnTo>
                  <a:pt x="1654518" y="1704188"/>
                </a:lnTo>
                <a:lnTo>
                  <a:pt x="1694099" y="1696355"/>
                </a:lnTo>
                <a:lnTo>
                  <a:pt x="1727112" y="1628000"/>
                </a:lnTo>
                <a:lnTo>
                  <a:pt x="1728963" y="1594377"/>
                </a:lnTo>
                <a:lnTo>
                  <a:pt x="1724856" y="1556181"/>
                </a:lnTo>
                <a:lnTo>
                  <a:pt x="1723698" y="1518738"/>
                </a:lnTo>
                <a:lnTo>
                  <a:pt x="1734503" y="1487360"/>
                </a:lnTo>
                <a:lnTo>
                  <a:pt x="1764365" y="1470668"/>
                </a:lnTo>
                <a:lnTo>
                  <a:pt x="1782473" y="1466047"/>
                </a:lnTo>
                <a:close/>
              </a:path>
              <a:path w="1988185" h="1798955">
                <a:moveTo>
                  <a:pt x="1816446" y="1549173"/>
                </a:moveTo>
                <a:lnTo>
                  <a:pt x="1801068" y="1572730"/>
                </a:lnTo>
                <a:lnTo>
                  <a:pt x="1748544" y="1634590"/>
                </a:lnTo>
                <a:lnTo>
                  <a:pt x="1787134" y="1637969"/>
                </a:lnTo>
                <a:lnTo>
                  <a:pt x="1936884" y="1605266"/>
                </a:lnTo>
                <a:lnTo>
                  <a:pt x="1910294" y="1583142"/>
                </a:lnTo>
                <a:lnTo>
                  <a:pt x="1880217" y="1569339"/>
                </a:lnTo>
                <a:lnTo>
                  <a:pt x="1816446" y="1549173"/>
                </a:lnTo>
                <a:close/>
              </a:path>
              <a:path w="1988185" h="1798955">
                <a:moveTo>
                  <a:pt x="1290806" y="1170094"/>
                </a:moveTo>
                <a:lnTo>
                  <a:pt x="1268228" y="1172948"/>
                </a:lnTo>
                <a:lnTo>
                  <a:pt x="1256145" y="1199478"/>
                </a:lnTo>
                <a:lnTo>
                  <a:pt x="1262473" y="1214355"/>
                </a:lnTo>
                <a:lnTo>
                  <a:pt x="1298686" y="1246127"/>
                </a:lnTo>
                <a:lnTo>
                  <a:pt x="1311343" y="1260276"/>
                </a:lnTo>
                <a:lnTo>
                  <a:pt x="1327378" y="1316059"/>
                </a:lnTo>
                <a:lnTo>
                  <a:pt x="1335604" y="1376439"/>
                </a:lnTo>
                <a:lnTo>
                  <a:pt x="1352523" y="1431959"/>
                </a:lnTo>
                <a:lnTo>
                  <a:pt x="1394623" y="1473140"/>
                </a:lnTo>
                <a:lnTo>
                  <a:pt x="1424676" y="1476507"/>
                </a:lnTo>
                <a:lnTo>
                  <a:pt x="1461880" y="1469928"/>
                </a:lnTo>
                <a:lnTo>
                  <a:pt x="1500542" y="1466047"/>
                </a:lnTo>
                <a:lnTo>
                  <a:pt x="1782473" y="1466047"/>
                </a:lnTo>
                <a:lnTo>
                  <a:pt x="1851442" y="1448448"/>
                </a:lnTo>
                <a:lnTo>
                  <a:pt x="1877328" y="1423076"/>
                </a:lnTo>
                <a:lnTo>
                  <a:pt x="1874450" y="1384558"/>
                </a:lnTo>
                <a:lnTo>
                  <a:pt x="1845293" y="1361251"/>
                </a:lnTo>
                <a:lnTo>
                  <a:pt x="1811241" y="1340882"/>
                </a:lnTo>
                <a:lnTo>
                  <a:pt x="1793725" y="1311140"/>
                </a:lnTo>
                <a:lnTo>
                  <a:pt x="1805856" y="1274126"/>
                </a:lnTo>
                <a:lnTo>
                  <a:pt x="1838308" y="1255524"/>
                </a:lnTo>
                <a:lnTo>
                  <a:pt x="1876898" y="1244038"/>
                </a:lnTo>
                <a:lnTo>
                  <a:pt x="1907512" y="1228361"/>
                </a:lnTo>
                <a:lnTo>
                  <a:pt x="1926613" y="1190678"/>
                </a:lnTo>
                <a:lnTo>
                  <a:pt x="1613636" y="1190678"/>
                </a:lnTo>
                <a:lnTo>
                  <a:pt x="1578022" y="1175168"/>
                </a:lnTo>
                <a:lnTo>
                  <a:pt x="1321288" y="1175168"/>
                </a:lnTo>
                <a:lnTo>
                  <a:pt x="1290806" y="1170094"/>
                </a:lnTo>
                <a:close/>
              </a:path>
              <a:path w="1988185" h="1798955">
                <a:moveTo>
                  <a:pt x="1962268" y="1207036"/>
                </a:moveTo>
                <a:lnTo>
                  <a:pt x="1936669" y="1230951"/>
                </a:lnTo>
                <a:lnTo>
                  <a:pt x="1936669" y="1263404"/>
                </a:lnTo>
                <a:lnTo>
                  <a:pt x="1987867" y="1248002"/>
                </a:lnTo>
                <a:lnTo>
                  <a:pt x="1962268" y="1207036"/>
                </a:lnTo>
                <a:close/>
              </a:path>
              <a:path w="1988185" h="1798955">
                <a:moveTo>
                  <a:pt x="1885925" y="958042"/>
                </a:moveTo>
                <a:lnTo>
                  <a:pt x="1800053" y="961337"/>
                </a:lnTo>
                <a:lnTo>
                  <a:pt x="1714373" y="994924"/>
                </a:lnTo>
                <a:lnTo>
                  <a:pt x="1638029" y="1039985"/>
                </a:lnTo>
                <a:lnTo>
                  <a:pt x="1655999" y="1074074"/>
                </a:lnTo>
                <a:lnTo>
                  <a:pt x="1656643" y="1122573"/>
                </a:lnTo>
                <a:lnTo>
                  <a:pt x="1641910" y="1167455"/>
                </a:lnTo>
                <a:lnTo>
                  <a:pt x="1613636" y="1190678"/>
                </a:lnTo>
                <a:lnTo>
                  <a:pt x="1926613" y="1190678"/>
                </a:lnTo>
                <a:lnTo>
                  <a:pt x="1935093" y="1173951"/>
                </a:lnTo>
                <a:lnTo>
                  <a:pt x="1932144" y="1058504"/>
                </a:lnTo>
                <a:lnTo>
                  <a:pt x="1962781" y="1003879"/>
                </a:lnTo>
                <a:lnTo>
                  <a:pt x="1885925" y="958042"/>
                </a:lnTo>
                <a:close/>
              </a:path>
              <a:path w="1988185" h="1798955">
                <a:moveTo>
                  <a:pt x="1475265" y="1052809"/>
                </a:moveTo>
                <a:lnTo>
                  <a:pt x="1450872" y="1074336"/>
                </a:lnTo>
                <a:lnTo>
                  <a:pt x="1426610" y="1110168"/>
                </a:lnTo>
                <a:lnTo>
                  <a:pt x="1397107" y="1147229"/>
                </a:lnTo>
                <a:lnTo>
                  <a:pt x="1357036" y="1172446"/>
                </a:lnTo>
                <a:lnTo>
                  <a:pt x="1321288" y="1175168"/>
                </a:lnTo>
                <a:lnTo>
                  <a:pt x="1578022" y="1175168"/>
                </a:lnTo>
                <a:lnTo>
                  <a:pt x="1566151" y="1169998"/>
                </a:lnTo>
                <a:lnTo>
                  <a:pt x="1557435" y="1108795"/>
                </a:lnTo>
                <a:lnTo>
                  <a:pt x="1542212" y="1054074"/>
                </a:lnTo>
                <a:lnTo>
                  <a:pt x="1475265" y="1052809"/>
                </a:lnTo>
                <a:close/>
              </a:path>
              <a:path w="1988185" h="1798955">
                <a:moveTo>
                  <a:pt x="1237423" y="1496804"/>
                </a:moveTo>
                <a:lnTo>
                  <a:pt x="1153199" y="1591846"/>
                </a:lnTo>
                <a:lnTo>
                  <a:pt x="1113129" y="1648500"/>
                </a:lnTo>
                <a:lnTo>
                  <a:pt x="1103267" y="1696809"/>
                </a:lnTo>
                <a:lnTo>
                  <a:pt x="1137164" y="1717405"/>
                </a:lnTo>
                <a:lnTo>
                  <a:pt x="1179825" y="1653443"/>
                </a:lnTo>
                <a:lnTo>
                  <a:pt x="1217770" y="1561148"/>
                </a:lnTo>
                <a:lnTo>
                  <a:pt x="1237423" y="1496804"/>
                </a:lnTo>
                <a:close/>
              </a:path>
              <a:path w="1988185" h="1798955">
                <a:moveTo>
                  <a:pt x="69024" y="680595"/>
                </a:moveTo>
                <a:lnTo>
                  <a:pt x="26637" y="698828"/>
                </a:lnTo>
                <a:lnTo>
                  <a:pt x="9205" y="730838"/>
                </a:lnTo>
                <a:lnTo>
                  <a:pt x="3772" y="832160"/>
                </a:lnTo>
                <a:lnTo>
                  <a:pt x="4919" y="884922"/>
                </a:lnTo>
                <a:lnTo>
                  <a:pt x="31628" y="1025240"/>
                </a:lnTo>
                <a:lnTo>
                  <a:pt x="26578" y="1075387"/>
                </a:lnTo>
                <a:lnTo>
                  <a:pt x="0" y="1189902"/>
                </a:lnTo>
                <a:lnTo>
                  <a:pt x="4847" y="1236814"/>
                </a:lnTo>
                <a:lnTo>
                  <a:pt x="41204" y="1273051"/>
                </a:lnTo>
                <a:lnTo>
                  <a:pt x="156913" y="1315163"/>
                </a:lnTo>
                <a:lnTo>
                  <a:pt x="203085" y="1343031"/>
                </a:lnTo>
                <a:lnTo>
                  <a:pt x="227179" y="1383412"/>
                </a:lnTo>
                <a:lnTo>
                  <a:pt x="240671" y="1437225"/>
                </a:lnTo>
                <a:lnTo>
                  <a:pt x="233746" y="1485497"/>
                </a:lnTo>
                <a:lnTo>
                  <a:pt x="196589" y="1509282"/>
                </a:lnTo>
                <a:lnTo>
                  <a:pt x="215204" y="1539155"/>
                </a:lnTo>
                <a:lnTo>
                  <a:pt x="228743" y="1571620"/>
                </a:lnTo>
                <a:lnTo>
                  <a:pt x="236851" y="1605803"/>
                </a:lnTo>
                <a:lnTo>
                  <a:pt x="239191" y="1640907"/>
                </a:lnTo>
                <a:lnTo>
                  <a:pt x="304753" y="1646686"/>
                </a:lnTo>
                <a:lnTo>
                  <a:pt x="487528" y="1690266"/>
                </a:lnTo>
                <a:lnTo>
                  <a:pt x="543275" y="1689550"/>
                </a:lnTo>
                <a:lnTo>
                  <a:pt x="651617" y="1676296"/>
                </a:lnTo>
                <a:lnTo>
                  <a:pt x="705567" y="1676296"/>
                </a:lnTo>
                <a:lnTo>
                  <a:pt x="697240" y="1631259"/>
                </a:lnTo>
                <a:lnTo>
                  <a:pt x="680643" y="1588264"/>
                </a:lnTo>
                <a:lnTo>
                  <a:pt x="646065" y="1563309"/>
                </a:lnTo>
                <a:lnTo>
                  <a:pt x="582092" y="1563166"/>
                </a:lnTo>
                <a:lnTo>
                  <a:pt x="606055" y="1520887"/>
                </a:lnTo>
                <a:lnTo>
                  <a:pt x="633803" y="1489366"/>
                </a:lnTo>
                <a:lnTo>
                  <a:pt x="657778" y="1457069"/>
                </a:lnTo>
                <a:lnTo>
                  <a:pt x="670447" y="1412425"/>
                </a:lnTo>
                <a:lnTo>
                  <a:pt x="667844" y="1371293"/>
                </a:lnTo>
                <a:lnTo>
                  <a:pt x="659689" y="1340285"/>
                </a:lnTo>
                <a:lnTo>
                  <a:pt x="657540" y="1309731"/>
                </a:lnTo>
                <a:lnTo>
                  <a:pt x="673002" y="1269971"/>
                </a:lnTo>
                <a:lnTo>
                  <a:pt x="722087" y="1229101"/>
                </a:lnTo>
                <a:lnTo>
                  <a:pt x="786836" y="1191478"/>
                </a:lnTo>
                <a:lnTo>
                  <a:pt x="821175" y="1153104"/>
                </a:lnTo>
                <a:lnTo>
                  <a:pt x="779028" y="1109965"/>
                </a:lnTo>
                <a:lnTo>
                  <a:pt x="840148" y="1087255"/>
                </a:lnTo>
                <a:lnTo>
                  <a:pt x="874858" y="1087255"/>
                </a:lnTo>
                <a:lnTo>
                  <a:pt x="893459" y="1076724"/>
                </a:lnTo>
                <a:lnTo>
                  <a:pt x="922497" y="1013276"/>
                </a:lnTo>
                <a:lnTo>
                  <a:pt x="940431" y="948275"/>
                </a:lnTo>
                <a:lnTo>
                  <a:pt x="953553" y="914879"/>
                </a:lnTo>
                <a:lnTo>
                  <a:pt x="972728" y="893173"/>
                </a:lnTo>
                <a:lnTo>
                  <a:pt x="999772" y="882510"/>
                </a:lnTo>
                <a:lnTo>
                  <a:pt x="1156899" y="882510"/>
                </a:lnTo>
                <a:lnTo>
                  <a:pt x="1190523" y="863634"/>
                </a:lnTo>
                <a:lnTo>
                  <a:pt x="1216122" y="811265"/>
                </a:lnTo>
                <a:lnTo>
                  <a:pt x="1209102" y="752473"/>
                </a:lnTo>
                <a:lnTo>
                  <a:pt x="1177969" y="739590"/>
                </a:lnTo>
                <a:lnTo>
                  <a:pt x="218786" y="739590"/>
                </a:lnTo>
                <a:lnTo>
                  <a:pt x="189640" y="731615"/>
                </a:lnTo>
                <a:lnTo>
                  <a:pt x="106300" y="687258"/>
                </a:lnTo>
                <a:lnTo>
                  <a:pt x="69024" y="680595"/>
                </a:lnTo>
                <a:close/>
              </a:path>
              <a:path w="1988185" h="1798955">
                <a:moveTo>
                  <a:pt x="705567" y="1676296"/>
                </a:moveTo>
                <a:lnTo>
                  <a:pt x="651617" y="1676296"/>
                </a:lnTo>
                <a:lnTo>
                  <a:pt x="707269" y="1685502"/>
                </a:lnTo>
                <a:lnTo>
                  <a:pt x="705567" y="1676296"/>
                </a:lnTo>
                <a:close/>
              </a:path>
              <a:path w="1988185" h="1798955">
                <a:moveTo>
                  <a:pt x="908659" y="1606985"/>
                </a:moveTo>
                <a:lnTo>
                  <a:pt x="935189" y="1638948"/>
                </a:lnTo>
                <a:lnTo>
                  <a:pt x="967307" y="1663509"/>
                </a:lnTo>
                <a:lnTo>
                  <a:pt x="1003485" y="1674422"/>
                </a:lnTo>
                <a:lnTo>
                  <a:pt x="1042158" y="1665443"/>
                </a:lnTo>
                <a:lnTo>
                  <a:pt x="908659" y="1606985"/>
                </a:lnTo>
                <a:close/>
              </a:path>
              <a:path w="1988185" h="1798955">
                <a:moveTo>
                  <a:pt x="746909" y="1552528"/>
                </a:moveTo>
                <a:lnTo>
                  <a:pt x="724260" y="1558223"/>
                </a:lnTo>
                <a:lnTo>
                  <a:pt x="716499" y="1579309"/>
                </a:lnTo>
                <a:lnTo>
                  <a:pt x="721000" y="1607009"/>
                </a:lnTo>
                <a:lnTo>
                  <a:pt x="735173" y="1632549"/>
                </a:lnTo>
                <a:lnTo>
                  <a:pt x="756891" y="1645527"/>
                </a:lnTo>
                <a:lnTo>
                  <a:pt x="788030" y="1651509"/>
                </a:lnTo>
                <a:lnTo>
                  <a:pt x="820925" y="1652524"/>
                </a:lnTo>
                <a:lnTo>
                  <a:pt x="847957" y="1650638"/>
                </a:lnTo>
                <a:lnTo>
                  <a:pt x="834894" y="1616346"/>
                </a:lnTo>
                <a:lnTo>
                  <a:pt x="811624" y="1588491"/>
                </a:lnTo>
                <a:lnTo>
                  <a:pt x="781249" y="1567166"/>
                </a:lnTo>
                <a:lnTo>
                  <a:pt x="746909" y="1552528"/>
                </a:lnTo>
                <a:close/>
              </a:path>
              <a:path w="1988185" h="1798955">
                <a:moveTo>
                  <a:pt x="1070181" y="1255022"/>
                </a:moveTo>
                <a:lnTo>
                  <a:pt x="835861" y="1268765"/>
                </a:lnTo>
                <a:lnTo>
                  <a:pt x="776831" y="1300704"/>
                </a:lnTo>
                <a:lnTo>
                  <a:pt x="759494" y="1375901"/>
                </a:lnTo>
                <a:lnTo>
                  <a:pt x="784245" y="1447350"/>
                </a:lnTo>
                <a:lnTo>
                  <a:pt x="834548" y="1496243"/>
                </a:lnTo>
                <a:lnTo>
                  <a:pt x="900898" y="1527693"/>
                </a:lnTo>
                <a:lnTo>
                  <a:pt x="973779" y="1546773"/>
                </a:lnTo>
                <a:lnTo>
                  <a:pt x="1064713" y="1554032"/>
                </a:lnTo>
                <a:lnTo>
                  <a:pt x="1121296" y="1531693"/>
                </a:lnTo>
                <a:lnTo>
                  <a:pt x="1155611" y="1480912"/>
                </a:lnTo>
                <a:lnTo>
                  <a:pt x="1179718" y="1402874"/>
                </a:lnTo>
                <a:lnTo>
                  <a:pt x="1110478" y="1274592"/>
                </a:lnTo>
                <a:lnTo>
                  <a:pt x="1070181" y="1255022"/>
                </a:lnTo>
                <a:close/>
              </a:path>
              <a:path w="1988185" h="1798955">
                <a:moveTo>
                  <a:pt x="1060665" y="1026768"/>
                </a:moveTo>
                <a:lnTo>
                  <a:pt x="1057573" y="1082539"/>
                </a:lnTo>
                <a:lnTo>
                  <a:pt x="1069226" y="1131624"/>
                </a:lnTo>
                <a:lnTo>
                  <a:pt x="1089130" y="1144244"/>
                </a:lnTo>
                <a:lnTo>
                  <a:pt x="1110789" y="1090551"/>
                </a:lnTo>
                <a:lnTo>
                  <a:pt x="1101225" y="1072999"/>
                </a:lnTo>
                <a:lnTo>
                  <a:pt x="1088843" y="1056271"/>
                </a:lnTo>
                <a:lnTo>
                  <a:pt x="1060665" y="1026768"/>
                </a:lnTo>
                <a:close/>
              </a:path>
              <a:path w="1988185" h="1798955">
                <a:moveTo>
                  <a:pt x="874858" y="1087255"/>
                </a:moveTo>
                <a:lnTo>
                  <a:pt x="840148" y="1087255"/>
                </a:lnTo>
                <a:lnTo>
                  <a:pt x="872159" y="1088784"/>
                </a:lnTo>
                <a:lnTo>
                  <a:pt x="874858" y="1087255"/>
                </a:lnTo>
                <a:close/>
              </a:path>
              <a:path w="1988185" h="1798955">
                <a:moveTo>
                  <a:pt x="1156899" y="882510"/>
                </a:moveTo>
                <a:lnTo>
                  <a:pt x="999772" y="882510"/>
                </a:lnTo>
                <a:lnTo>
                  <a:pt x="1011640" y="887107"/>
                </a:lnTo>
                <a:lnTo>
                  <a:pt x="1021956" y="896420"/>
                </a:lnTo>
                <a:lnTo>
                  <a:pt x="1044343" y="899955"/>
                </a:lnTo>
                <a:lnTo>
                  <a:pt x="1093751" y="897029"/>
                </a:lnTo>
                <a:lnTo>
                  <a:pt x="1146095" y="888576"/>
                </a:lnTo>
                <a:lnTo>
                  <a:pt x="1156899" y="882510"/>
                </a:lnTo>
                <a:close/>
              </a:path>
              <a:path w="1988185" h="1798955">
                <a:moveTo>
                  <a:pt x="399531" y="585208"/>
                </a:moveTo>
                <a:lnTo>
                  <a:pt x="329026" y="626329"/>
                </a:lnTo>
                <a:lnTo>
                  <a:pt x="266043" y="697646"/>
                </a:lnTo>
                <a:lnTo>
                  <a:pt x="218786" y="739590"/>
                </a:lnTo>
                <a:lnTo>
                  <a:pt x="1177969" y="739590"/>
                </a:lnTo>
                <a:lnTo>
                  <a:pt x="1170957" y="736689"/>
                </a:lnTo>
                <a:lnTo>
                  <a:pt x="1108150" y="736689"/>
                </a:lnTo>
                <a:lnTo>
                  <a:pt x="1047257" y="733597"/>
                </a:lnTo>
                <a:lnTo>
                  <a:pt x="964645" y="680954"/>
                </a:lnTo>
                <a:lnTo>
                  <a:pt x="952010" y="633815"/>
                </a:lnTo>
                <a:lnTo>
                  <a:pt x="469439" y="633815"/>
                </a:lnTo>
                <a:lnTo>
                  <a:pt x="399531" y="585208"/>
                </a:lnTo>
                <a:close/>
              </a:path>
              <a:path w="1988185" h="1798955">
                <a:moveTo>
                  <a:pt x="1167611" y="735304"/>
                </a:moveTo>
                <a:lnTo>
                  <a:pt x="1108150" y="736689"/>
                </a:lnTo>
                <a:lnTo>
                  <a:pt x="1170957" y="736689"/>
                </a:lnTo>
                <a:lnTo>
                  <a:pt x="1167611" y="735304"/>
                </a:lnTo>
                <a:close/>
              </a:path>
              <a:path w="1988185" h="1798955">
                <a:moveTo>
                  <a:pt x="1088127" y="0"/>
                </a:moveTo>
                <a:lnTo>
                  <a:pt x="1033860" y="11163"/>
                </a:lnTo>
                <a:lnTo>
                  <a:pt x="850392" y="94396"/>
                </a:lnTo>
                <a:lnTo>
                  <a:pt x="790239" y="129296"/>
                </a:lnTo>
                <a:lnTo>
                  <a:pt x="745357" y="172745"/>
                </a:lnTo>
                <a:lnTo>
                  <a:pt x="662220" y="281673"/>
                </a:lnTo>
                <a:lnTo>
                  <a:pt x="562594" y="359473"/>
                </a:lnTo>
                <a:lnTo>
                  <a:pt x="456317" y="380475"/>
                </a:lnTo>
                <a:lnTo>
                  <a:pt x="343211" y="383902"/>
                </a:lnTo>
                <a:lnTo>
                  <a:pt x="223120" y="408964"/>
                </a:lnTo>
                <a:lnTo>
                  <a:pt x="179826" y="434861"/>
                </a:lnTo>
                <a:lnTo>
                  <a:pt x="125416" y="479958"/>
                </a:lnTo>
                <a:lnTo>
                  <a:pt x="79722" y="532243"/>
                </a:lnTo>
                <a:lnTo>
                  <a:pt x="62600" y="579728"/>
                </a:lnTo>
                <a:lnTo>
                  <a:pt x="86898" y="625839"/>
                </a:lnTo>
                <a:lnTo>
                  <a:pt x="137045" y="644668"/>
                </a:lnTo>
                <a:lnTo>
                  <a:pt x="196028" y="642328"/>
                </a:lnTo>
                <a:lnTo>
                  <a:pt x="246761" y="624908"/>
                </a:lnTo>
                <a:lnTo>
                  <a:pt x="288216" y="584730"/>
                </a:lnTo>
                <a:lnTo>
                  <a:pt x="325504" y="529067"/>
                </a:lnTo>
                <a:lnTo>
                  <a:pt x="366482" y="477534"/>
                </a:lnTo>
                <a:lnTo>
                  <a:pt x="418969" y="449738"/>
                </a:lnTo>
                <a:lnTo>
                  <a:pt x="976858" y="449738"/>
                </a:lnTo>
                <a:lnTo>
                  <a:pt x="998267" y="400964"/>
                </a:lnTo>
                <a:lnTo>
                  <a:pt x="1025419" y="351533"/>
                </a:lnTo>
                <a:lnTo>
                  <a:pt x="1046624" y="301660"/>
                </a:lnTo>
                <a:lnTo>
                  <a:pt x="1058134" y="248755"/>
                </a:lnTo>
                <a:lnTo>
                  <a:pt x="1056235" y="190190"/>
                </a:lnTo>
                <a:lnTo>
                  <a:pt x="1027544" y="89692"/>
                </a:lnTo>
                <a:lnTo>
                  <a:pt x="1037084" y="49836"/>
                </a:lnTo>
                <a:lnTo>
                  <a:pt x="1088127" y="0"/>
                </a:lnTo>
                <a:close/>
              </a:path>
              <a:path w="1988185" h="1798955">
                <a:moveTo>
                  <a:pt x="976858" y="449738"/>
                </a:moveTo>
                <a:lnTo>
                  <a:pt x="418969" y="449738"/>
                </a:lnTo>
                <a:lnTo>
                  <a:pt x="478131" y="460257"/>
                </a:lnTo>
                <a:lnTo>
                  <a:pt x="491253" y="506942"/>
                </a:lnTo>
                <a:lnTo>
                  <a:pt x="469439" y="633815"/>
                </a:lnTo>
                <a:lnTo>
                  <a:pt x="952010" y="633815"/>
                </a:lnTo>
                <a:lnTo>
                  <a:pt x="941040" y="592885"/>
                </a:lnTo>
                <a:lnTo>
                  <a:pt x="958305" y="492005"/>
                </a:lnTo>
                <a:lnTo>
                  <a:pt x="976858" y="449738"/>
                </a:lnTo>
                <a:close/>
              </a:path>
              <a:path w="1988185" h="1798955">
                <a:moveTo>
                  <a:pt x="1296382" y="268611"/>
                </a:moveTo>
                <a:lnTo>
                  <a:pt x="1268395" y="270927"/>
                </a:lnTo>
                <a:lnTo>
                  <a:pt x="1243441" y="279118"/>
                </a:lnTo>
                <a:lnTo>
                  <a:pt x="1221782" y="293278"/>
                </a:lnTo>
                <a:lnTo>
                  <a:pt x="1203609" y="313409"/>
                </a:lnTo>
                <a:lnTo>
                  <a:pt x="1241745" y="329301"/>
                </a:lnTo>
                <a:lnTo>
                  <a:pt x="1274687" y="322376"/>
                </a:lnTo>
                <a:lnTo>
                  <a:pt x="1304991" y="300932"/>
                </a:lnTo>
                <a:lnTo>
                  <a:pt x="1335234" y="273267"/>
                </a:lnTo>
                <a:lnTo>
                  <a:pt x="1296382" y="268611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6" name="object 8">
            <a:extLst>
              <a:ext uri="{FF2B5EF4-FFF2-40B4-BE49-F238E27FC236}">
                <a16:creationId xmlns:a16="http://schemas.microsoft.com/office/drawing/2014/main" id="{274A2169-98A9-4B77-A9EA-9B0C73063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69786"/>
              </p:ext>
            </p:extLst>
          </p:nvPr>
        </p:nvGraphicFramePr>
        <p:xfrm>
          <a:off x="9854641" y="7927986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7" name="object 9">
            <a:extLst>
              <a:ext uri="{FF2B5EF4-FFF2-40B4-BE49-F238E27FC236}">
                <a16:creationId xmlns:a16="http://schemas.microsoft.com/office/drawing/2014/main" id="{0698F543-1718-460B-B8D8-247FE7117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653088"/>
              </p:ext>
            </p:extLst>
          </p:nvPr>
        </p:nvGraphicFramePr>
        <p:xfrm>
          <a:off x="12596345" y="7361881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8" name="object 10">
            <a:extLst>
              <a:ext uri="{FF2B5EF4-FFF2-40B4-BE49-F238E27FC236}">
                <a16:creationId xmlns:a16="http://schemas.microsoft.com/office/drawing/2014/main" id="{49A858B2-CBB8-483F-A72E-8843EC334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28085"/>
              </p:ext>
            </p:extLst>
          </p:nvPr>
        </p:nvGraphicFramePr>
        <p:xfrm>
          <a:off x="9854641" y="6186605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" name="object 11">
            <a:extLst>
              <a:ext uri="{FF2B5EF4-FFF2-40B4-BE49-F238E27FC236}">
                <a16:creationId xmlns:a16="http://schemas.microsoft.com/office/drawing/2014/main" id="{D1C2E431-3211-46F0-BDD9-35942F10F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55669"/>
              </p:ext>
            </p:extLst>
          </p:nvPr>
        </p:nvGraphicFramePr>
        <p:xfrm>
          <a:off x="12587475" y="5527417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0" name="object 121">
            <a:extLst>
              <a:ext uri="{FF2B5EF4-FFF2-40B4-BE49-F238E27FC236}">
                <a16:creationId xmlns:a16="http://schemas.microsoft.com/office/drawing/2014/main" id="{17EB65AE-00FB-49C3-B77C-885E31975E43}"/>
              </a:ext>
            </a:extLst>
          </p:cNvPr>
          <p:cNvSpPr txBox="1"/>
          <p:nvPr/>
        </p:nvSpPr>
        <p:spPr>
          <a:xfrm>
            <a:off x="9848850" y="5527417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8552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4962</TotalTime>
  <Words>476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125,000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