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72" r:id="rId3"/>
    <p:sldId id="273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28" y="-13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315450" y="3681328"/>
            <a:ext cx="4508017" cy="4508017"/>
          </a:xfrm>
          <a:prstGeom prst="rect">
            <a:avLst/>
          </a:prstGeom>
        </p:spPr>
      </p:pic>
      <p:grpSp>
        <p:nvGrpSpPr>
          <p:cNvPr id="7" name="object 159">
            <a:extLst>
              <a:ext uri="{FF2B5EF4-FFF2-40B4-BE49-F238E27FC236}">
                <a16:creationId xmlns:a16="http://schemas.microsoft.com/office/drawing/2014/main" id="{13AC78CA-7055-41F4-A313-7B1C86CCD9D9}"/>
              </a:ext>
            </a:extLst>
          </p:cNvPr>
          <p:cNvGrpSpPr/>
          <p:nvPr/>
        </p:nvGrpSpPr>
        <p:grpSpPr>
          <a:xfrm>
            <a:off x="12742172" y="835025"/>
            <a:ext cx="1201182" cy="777157"/>
            <a:chOff x="10374569" y="778252"/>
            <a:chExt cx="570230" cy="368935"/>
          </a:xfrm>
        </p:grpSpPr>
        <p:sp>
          <p:nvSpPr>
            <p:cNvPr id="8" name="object 160">
              <a:extLst>
                <a:ext uri="{FF2B5EF4-FFF2-40B4-BE49-F238E27FC236}">
                  <a16:creationId xmlns:a16="http://schemas.microsoft.com/office/drawing/2014/main" id="{99005FF5-9796-48DA-90E7-9F6C221A2320}"/>
                </a:ext>
              </a:extLst>
            </p:cNvPr>
            <p:cNvSpPr/>
            <p:nvPr/>
          </p:nvSpPr>
          <p:spPr>
            <a:xfrm>
              <a:off x="10374569" y="1023998"/>
              <a:ext cx="570230" cy="123189"/>
            </a:xfrm>
            <a:custGeom>
              <a:avLst/>
              <a:gdLst/>
              <a:ahLst/>
              <a:cxnLst/>
              <a:rect l="l" t="t" r="r" b="b"/>
              <a:pathLst>
                <a:path w="570229" h="123190">
                  <a:moveTo>
                    <a:pt x="569603" y="0"/>
                  </a:moveTo>
                  <a:lnTo>
                    <a:pt x="0" y="0"/>
                  </a:lnTo>
                  <a:lnTo>
                    <a:pt x="0" y="122777"/>
                  </a:lnTo>
                  <a:lnTo>
                    <a:pt x="569603" y="122777"/>
                  </a:lnTo>
                  <a:lnTo>
                    <a:pt x="569603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1">
              <a:extLst>
                <a:ext uri="{FF2B5EF4-FFF2-40B4-BE49-F238E27FC236}">
                  <a16:creationId xmlns:a16="http://schemas.microsoft.com/office/drawing/2014/main" id="{13D56352-6C41-4556-BCB1-3DA9E7D88B5F}"/>
                </a:ext>
              </a:extLst>
            </p:cNvPr>
            <p:cNvSpPr/>
            <p:nvPr/>
          </p:nvSpPr>
          <p:spPr>
            <a:xfrm>
              <a:off x="10374569" y="901161"/>
              <a:ext cx="570230" cy="123189"/>
            </a:xfrm>
            <a:custGeom>
              <a:avLst/>
              <a:gdLst/>
              <a:ahLst/>
              <a:cxnLst/>
              <a:rect l="l" t="t" r="r" b="b"/>
              <a:pathLst>
                <a:path w="570229" h="123190">
                  <a:moveTo>
                    <a:pt x="569603" y="0"/>
                  </a:moveTo>
                  <a:lnTo>
                    <a:pt x="0" y="0"/>
                  </a:lnTo>
                  <a:lnTo>
                    <a:pt x="0" y="122777"/>
                  </a:lnTo>
                  <a:lnTo>
                    <a:pt x="569603" y="122777"/>
                  </a:lnTo>
                  <a:lnTo>
                    <a:pt x="569603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2">
              <a:extLst>
                <a:ext uri="{FF2B5EF4-FFF2-40B4-BE49-F238E27FC236}">
                  <a16:creationId xmlns:a16="http://schemas.microsoft.com/office/drawing/2014/main" id="{F4DFC6F1-F09F-4902-BB06-27C06D99EA20}"/>
                </a:ext>
              </a:extLst>
            </p:cNvPr>
            <p:cNvSpPr/>
            <p:nvPr/>
          </p:nvSpPr>
          <p:spPr>
            <a:xfrm>
              <a:off x="10374569" y="778252"/>
              <a:ext cx="570230" cy="123189"/>
            </a:xfrm>
            <a:custGeom>
              <a:avLst/>
              <a:gdLst/>
              <a:ahLst/>
              <a:cxnLst/>
              <a:rect l="l" t="t" r="r" b="b"/>
              <a:pathLst>
                <a:path w="570229" h="123190">
                  <a:moveTo>
                    <a:pt x="569603" y="0"/>
                  </a:moveTo>
                  <a:lnTo>
                    <a:pt x="0" y="0"/>
                  </a:lnTo>
                  <a:lnTo>
                    <a:pt x="0" y="122777"/>
                  </a:lnTo>
                  <a:lnTo>
                    <a:pt x="569603" y="122777"/>
                  </a:lnTo>
                  <a:lnTo>
                    <a:pt x="5696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37F18DC-7263-442B-A0C8-0C6108D60436}"/>
              </a:ext>
            </a:extLst>
          </p:cNvPr>
          <p:cNvSpPr txBox="1"/>
          <p:nvPr/>
        </p:nvSpPr>
        <p:spPr>
          <a:xfrm>
            <a:off x="781050" y="641533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Germany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49E7AA-07B2-4AB3-8FB7-00C5B4062311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B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3.35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10.24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249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B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6.1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2300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95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831,000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20.5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79.5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5,659,000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88413"/>
            <a:ext cx="3479800" cy="149143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6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9600" b="1" spc="-10" dirty="0">
                <a:solidFill>
                  <a:srgbClr val="B82D6B"/>
                </a:solidFill>
                <a:latin typeface="+mj-lt"/>
                <a:cs typeface="Open Sans"/>
              </a:rPr>
              <a:t>13.8</a:t>
            </a:r>
            <a:endParaRPr sz="96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967,000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831,000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981325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16.4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680572" y="864470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121.4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82823" y="4331937"/>
            <a:ext cx="2219756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+37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6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6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166.8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5" name="object 2">
            <a:extLst>
              <a:ext uri="{FF2B5EF4-FFF2-40B4-BE49-F238E27FC236}">
                <a16:creationId xmlns:a16="http://schemas.microsoft.com/office/drawing/2014/main" id="{CD4E6B92-1845-4D28-AC1B-0EDBF2A1D711}"/>
              </a:ext>
            </a:extLst>
          </p:cNvPr>
          <p:cNvSpPr txBox="1"/>
          <p:nvPr/>
        </p:nvSpPr>
        <p:spPr>
          <a:xfrm>
            <a:off x="12208830" y="778734"/>
            <a:ext cx="2440305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600" b="1" spc="-15" dirty="0">
                <a:solidFill>
                  <a:srgbClr val="173B66"/>
                </a:solidFill>
                <a:latin typeface="Open Sans"/>
                <a:cs typeface="Open Sans"/>
              </a:rPr>
              <a:t>GERMANY</a:t>
            </a:r>
            <a:endParaRPr sz="3600" dirty="0">
              <a:latin typeface="Open Sans"/>
              <a:cs typeface="Open Sans"/>
            </a:endParaRPr>
          </a:p>
        </p:txBody>
      </p:sp>
      <p:grpSp>
        <p:nvGrpSpPr>
          <p:cNvPr id="96" name="object 159">
            <a:extLst>
              <a:ext uri="{FF2B5EF4-FFF2-40B4-BE49-F238E27FC236}">
                <a16:creationId xmlns:a16="http://schemas.microsoft.com/office/drawing/2014/main" id="{CA0E133F-8498-4106-994D-D04D0920B718}"/>
              </a:ext>
            </a:extLst>
          </p:cNvPr>
          <p:cNvGrpSpPr/>
          <p:nvPr/>
        </p:nvGrpSpPr>
        <p:grpSpPr>
          <a:xfrm>
            <a:off x="11467068" y="901641"/>
            <a:ext cx="570230" cy="368935"/>
            <a:chOff x="10374569" y="778252"/>
            <a:chExt cx="570230" cy="368935"/>
          </a:xfrm>
        </p:grpSpPr>
        <p:sp>
          <p:nvSpPr>
            <p:cNvPr id="101" name="object 160">
              <a:extLst>
                <a:ext uri="{FF2B5EF4-FFF2-40B4-BE49-F238E27FC236}">
                  <a16:creationId xmlns:a16="http://schemas.microsoft.com/office/drawing/2014/main" id="{EE8A4A2E-3F5E-475F-9198-823C08CCAD3F}"/>
                </a:ext>
              </a:extLst>
            </p:cNvPr>
            <p:cNvSpPr/>
            <p:nvPr/>
          </p:nvSpPr>
          <p:spPr>
            <a:xfrm>
              <a:off x="10374569" y="1023998"/>
              <a:ext cx="570230" cy="123189"/>
            </a:xfrm>
            <a:custGeom>
              <a:avLst/>
              <a:gdLst/>
              <a:ahLst/>
              <a:cxnLst/>
              <a:rect l="l" t="t" r="r" b="b"/>
              <a:pathLst>
                <a:path w="570229" h="123190">
                  <a:moveTo>
                    <a:pt x="569603" y="0"/>
                  </a:moveTo>
                  <a:lnTo>
                    <a:pt x="0" y="0"/>
                  </a:lnTo>
                  <a:lnTo>
                    <a:pt x="0" y="122777"/>
                  </a:lnTo>
                  <a:lnTo>
                    <a:pt x="569603" y="122777"/>
                  </a:lnTo>
                  <a:lnTo>
                    <a:pt x="569603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61">
              <a:extLst>
                <a:ext uri="{FF2B5EF4-FFF2-40B4-BE49-F238E27FC236}">
                  <a16:creationId xmlns:a16="http://schemas.microsoft.com/office/drawing/2014/main" id="{0FEC7B61-58A0-4453-9185-C15D556BDDCF}"/>
                </a:ext>
              </a:extLst>
            </p:cNvPr>
            <p:cNvSpPr/>
            <p:nvPr/>
          </p:nvSpPr>
          <p:spPr>
            <a:xfrm>
              <a:off x="10374569" y="901161"/>
              <a:ext cx="570230" cy="123189"/>
            </a:xfrm>
            <a:custGeom>
              <a:avLst/>
              <a:gdLst/>
              <a:ahLst/>
              <a:cxnLst/>
              <a:rect l="l" t="t" r="r" b="b"/>
              <a:pathLst>
                <a:path w="570229" h="123190">
                  <a:moveTo>
                    <a:pt x="569603" y="0"/>
                  </a:moveTo>
                  <a:lnTo>
                    <a:pt x="0" y="0"/>
                  </a:lnTo>
                  <a:lnTo>
                    <a:pt x="0" y="122777"/>
                  </a:lnTo>
                  <a:lnTo>
                    <a:pt x="569603" y="122777"/>
                  </a:lnTo>
                  <a:lnTo>
                    <a:pt x="569603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62">
              <a:extLst>
                <a:ext uri="{FF2B5EF4-FFF2-40B4-BE49-F238E27FC236}">
                  <a16:creationId xmlns:a16="http://schemas.microsoft.com/office/drawing/2014/main" id="{584A772D-7F19-4175-B4E9-DB12F3A64112}"/>
                </a:ext>
              </a:extLst>
            </p:cNvPr>
            <p:cNvSpPr/>
            <p:nvPr/>
          </p:nvSpPr>
          <p:spPr>
            <a:xfrm>
              <a:off x="10374569" y="778252"/>
              <a:ext cx="570230" cy="123189"/>
            </a:xfrm>
            <a:custGeom>
              <a:avLst/>
              <a:gdLst/>
              <a:ahLst/>
              <a:cxnLst/>
              <a:rect l="l" t="t" r="r" b="b"/>
              <a:pathLst>
                <a:path w="570229" h="123190">
                  <a:moveTo>
                    <a:pt x="569603" y="0"/>
                  </a:moveTo>
                  <a:lnTo>
                    <a:pt x="0" y="0"/>
                  </a:lnTo>
                  <a:lnTo>
                    <a:pt x="0" y="122777"/>
                  </a:lnTo>
                  <a:lnTo>
                    <a:pt x="569603" y="122777"/>
                  </a:lnTo>
                  <a:lnTo>
                    <a:pt x="5696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7855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D9F17FF7-B5AB-4429-B13E-F0602B967E03}"/>
              </a:ext>
            </a:extLst>
          </p:cNvPr>
          <p:cNvGrpSpPr/>
          <p:nvPr/>
        </p:nvGrpSpPr>
        <p:grpSpPr>
          <a:xfrm>
            <a:off x="9085253" y="1459643"/>
            <a:ext cx="2616835" cy="2616837"/>
            <a:chOff x="8548730" y="11273509"/>
            <a:chExt cx="2616835" cy="2616837"/>
          </a:xfrm>
        </p:grpSpPr>
        <p:sp>
          <p:nvSpPr>
            <p:cNvPr id="119" name="bg object 16">
              <a:extLst>
                <a:ext uri="{FF2B5EF4-FFF2-40B4-BE49-F238E27FC236}">
                  <a16:creationId xmlns:a16="http://schemas.microsoft.com/office/drawing/2014/main" id="{64D023AF-75CE-4344-AEC0-5BBE7190CBB8}"/>
                </a:ext>
              </a:extLst>
            </p:cNvPr>
            <p:cNvSpPr/>
            <p:nvPr/>
          </p:nvSpPr>
          <p:spPr>
            <a:xfrm>
              <a:off x="8548730" y="11273511"/>
              <a:ext cx="2616835" cy="2616835"/>
            </a:xfrm>
            <a:custGeom>
              <a:avLst/>
              <a:gdLst/>
              <a:ahLst/>
              <a:cxnLst/>
              <a:rect l="l" t="t" r="r" b="b"/>
              <a:pathLst>
                <a:path w="2616834" h="2616834">
                  <a:moveTo>
                    <a:pt x="1308238" y="0"/>
                  </a:moveTo>
                  <a:lnTo>
                    <a:pt x="1260277" y="862"/>
                  </a:lnTo>
                  <a:lnTo>
                    <a:pt x="1212751" y="3431"/>
                  </a:lnTo>
                  <a:lnTo>
                    <a:pt x="1165690" y="7676"/>
                  </a:lnTo>
                  <a:lnTo>
                    <a:pt x="1119122" y="13568"/>
                  </a:lnTo>
                  <a:lnTo>
                    <a:pt x="1073078" y="21077"/>
                  </a:lnTo>
                  <a:lnTo>
                    <a:pt x="1027588" y="30173"/>
                  </a:lnTo>
                  <a:lnTo>
                    <a:pt x="982680" y="40828"/>
                  </a:lnTo>
                  <a:lnTo>
                    <a:pt x="938384" y="53011"/>
                  </a:lnTo>
                  <a:lnTo>
                    <a:pt x="894730" y="66693"/>
                  </a:lnTo>
                  <a:lnTo>
                    <a:pt x="851748" y="81845"/>
                  </a:lnTo>
                  <a:lnTo>
                    <a:pt x="809466" y="98437"/>
                  </a:lnTo>
                  <a:lnTo>
                    <a:pt x="767915" y="116438"/>
                  </a:lnTo>
                  <a:lnTo>
                    <a:pt x="727125" y="135821"/>
                  </a:lnTo>
                  <a:lnTo>
                    <a:pt x="687123" y="156555"/>
                  </a:lnTo>
                  <a:lnTo>
                    <a:pt x="647941" y="178610"/>
                  </a:lnTo>
                  <a:lnTo>
                    <a:pt x="609608" y="201958"/>
                  </a:lnTo>
                  <a:lnTo>
                    <a:pt x="572153" y="226568"/>
                  </a:lnTo>
                  <a:lnTo>
                    <a:pt x="535606" y="252410"/>
                  </a:lnTo>
                  <a:lnTo>
                    <a:pt x="499996" y="279457"/>
                  </a:lnTo>
                  <a:lnTo>
                    <a:pt x="465353" y="307677"/>
                  </a:lnTo>
                  <a:lnTo>
                    <a:pt x="431707" y="337041"/>
                  </a:lnTo>
                  <a:lnTo>
                    <a:pt x="399087" y="367521"/>
                  </a:lnTo>
                  <a:lnTo>
                    <a:pt x="367522" y="399085"/>
                  </a:lnTo>
                  <a:lnTo>
                    <a:pt x="337043" y="431705"/>
                  </a:lnTo>
                  <a:lnTo>
                    <a:pt x="307678" y="465351"/>
                  </a:lnTo>
                  <a:lnTo>
                    <a:pt x="279458" y="499994"/>
                  </a:lnTo>
                  <a:lnTo>
                    <a:pt x="252411" y="535603"/>
                  </a:lnTo>
                  <a:lnTo>
                    <a:pt x="226568" y="572150"/>
                  </a:lnTo>
                  <a:lnTo>
                    <a:pt x="201958" y="609605"/>
                  </a:lnTo>
                  <a:lnTo>
                    <a:pt x="178611" y="647938"/>
                  </a:lnTo>
                  <a:lnTo>
                    <a:pt x="156555" y="687119"/>
                  </a:lnTo>
                  <a:lnTo>
                    <a:pt x="135821" y="727120"/>
                  </a:lnTo>
                  <a:lnTo>
                    <a:pt x="116439" y="767911"/>
                  </a:lnTo>
                  <a:lnTo>
                    <a:pt x="98437" y="809461"/>
                  </a:lnTo>
                  <a:lnTo>
                    <a:pt x="81845" y="851742"/>
                  </a:lnTo>
                  <a:lnTo>
                    <a:pt x="66694" y="894724"/>
                  </a:lnTo>
                  <a:lnTo>
                    <a:pt x="53011" y="938377"/>
                  </a:lnTo>
                  <a:lnTo>
                    <a:pt x="40828" y="982673"/>
                  </a:lnTo>
                  <a:lnTo>
                    <a:pt x="30173" y="1027580"/>
                  </a:lnTo>
                  <a:lnTo>
                    <a:pt x="21077" y="1073070"/>
                  </a:lnTo>
                  <a:lnTo>
                    <a:pt x="13568" y="1119113"/>
                  </a:lnTo>
                  <a:lnTo>
                    <a:pt x="7676" y="1165680"/>
                  </a:lnTo>
                  <a:lnTo>
                    <a:pt x="3431" y="1212741"/>
                  </a:lnTo>
                  <a:lnTo>
                    <a:pt x="862" y="1260266"/>
                  </a:lnTo>
                  <a:lnTo>
                    <a:pt x="0" y="1308226"/>
                  </a:lnTo>
                  <a:lnTo>
                    <a:pt x="862" y="1356186"/>
                  </a:lnTo>
                  <a:lnTo>
                    <a:pt x="3431" y="1403712"/>
                  </a:lnTo>
                  <a:lnTo>
                    <a:pt x="7676" y="1450773"/>
                  </a:lnTo>
                  <a:lnTo>
                    <a:pt x="13568" y="1497340"/>
                  </a:lnTo>
                  <a:lnTo>
                    <a:pt x="21077" y="1543383"/>
                  </a:lnTo>
                  <a:lnTo>
                    <a:pt x="30173" y="1588873"/>
                  </a:lnTo>
                  <a:lnTo>
                    <a:pt x="40828" y="1633781"/>
                  </a:lnTo>
                  <a:lnTo>
                    <a:pt x="53011" y="1678076"/>
                  </a:lnTo>
                  <a:lnTo>
                    <a:pt x="66694" y="1721730"/>
                  </a:lnTo>
                  <a:lnTo>
                    <a:pt x="81845" y="1764712"/>
                  </a:lnTo>
                  <a:lnTo>
                    <a:pt x="98437" y="1806993"/>
                  </a:lnTo>
                  <a:lnTo>
                    <a:pt x="116439" y="1848544"/>
                  </a:lnTo>
                  <a:lnTo>
                    <a:pt x="135821" y="1889335"/>
                  </a:lnTo>
                  <a:lnTo>
                    <a:pt x="156555" y="1929336"/>
                  </a:lnTo>
                  <a:lnTo>
                    <a:pt x="178611" y="1968518"/>
                  </a:lnTo>
                  <a:lnTo>
                    <a:pt x="201958" y="2006851"/>
                  </a:lnTo>
                  <a:lnTo>
                    <a:pt x="226568" y="2044306"/>
                  </a:lnTo>
                  <a:lnTo>
                    <a:pt x="252411" y="2080854"/>
                  </a:lnTo>
                  <a:lnTo>
                    <a:pt x="279458" y="2116463"/>
                  </a:lnTo>
                  <a:lnTo>
                    <a:pt x="307678" y="2151106"/>
                  </a:lnTo>
                  <a:lnTo>
                    <a:pt x="337043" y="2184753"/>
                  </a:lnTo>
                  <a:lnTo>
                    <a:pt x="367522" y="2217373"/>
                  </a:lnTo>
                  <a:lnTo>
                    <a:pt x="399087" y="2248938"/>
                  </a:lnTo>
                  <a:lnTo>
                    <a:pt x="431707" y="2279418"/>
                  </a:lnTo>
                  <a:lnTo>
                    <a:pt x="465353" y="2308782"/>
                  </a:lnTo>
                  <a:lnTo>
                    <a:pt x="499996" y="2337003"/>
                  </a:lnTo>
                  <a:lnTo>
                    <a:pt x="535606" y="2364050"/>
                  </a:lnTo>
                  <a:lnTo>
                    <a:pt x="572153" y="2389893"/>
                  </a:lnTo>
                  <a:lnTo>
                    <a:pt x="609608" y="2414503"/>
                  </a:lnTo>
                  <a:lnTo>
                    <a:pt x="647941" y="2437851"/>
                  </a:lnTo>
                  <a:lnTo>
                    <a:pt x="687123" y="2459907"/>
                  </a:lnTo>
                  <a:lnTo>
                    <a:pt x="727125" y="2480641"/>
                  </a:lnTo>
                  <a:lnTo>
                    <a:pt x="767915" y="2500024"/>
                  </a:lnTo>
                  <a:lnTo>
                    <a:pt x="809466" y="2518026"/>
                  </a:lnTo>
                  <a:lnTo>
                    <a:pt x="851748" y="2534618"/>
                  </a:lnTo>
                  <a:lnTo>
                    <a:pt x="894730" y="2549770"/>
                  </a:lnTo>
                  <a:lnTo>
                    <a:pt x="938384" y="2563452"/>
                  </a:lnTo>
                  <a:lnTo>
                    <a:pt x="982680" y="2575636"/>
                  </a:lnTo>
                  <a:lnTo>
                    <a:pt x="1027588" y="2586291"/>
                  </a:lnTo>
                  <a:lnTo>
                    <a:pt x="1073078" y="2595387"/>
                  </a:lnTo>
                  <a:lnTo>
                    <a:pt x="1119122" y="2602896"/>
                  </a:lnTo>
                  <a:lnTo>
                    <a:pt x="1165690" y="2608788"/>
                  </a:lnTo>
                  <a:lnTo>
                    <a:pt x="1212751" y="2613033"/>
                  </a:lnTo>
                  <a:lnTo>
                    <a:pt x="1260277" y="2615602"/>
                  </a:lnTo>
                  <a:lnTo>
                    <a:pt x="1308238" y="2616465"/>
                  </a:lnTo>
                  <a:lnTo>
                    <a:pt x="1356198" y="2615602"/>
                  </a:lnTo>
                  <a:lnTo>
                    <a:pt x="1403724" y="2613033"/>
                  </a:lnTo>
                  <a:lnTo>
                    <a:pt x="1450784" y="2608788"/>
                  </a:lnTo>
                  <a:lnTo>
                    <a:pt x="1497351" y="2602896"/>
                  </a:lnTo>
                  <a:lnTo>
                    <a:pt x="1543394" y="2595387"/>
                  </a:lnTo>
                  <a:lnTo>
                    <a:pt x="1588884" y="2586291"/>
                  </a:lnTo>
                  <a:lnTo>
                    <a:pt x="1633792" y="2575636"/>
                  </a:lnTo>
                  <a:lnTo>
                    <a:pt x="1678087" y="2563452"/>
                  </a:lnTo>
                  <a:lnTo>
                    <a:pt x="1721740" y="2549770"/>
                  </a:lnTo>
                  <a:lnTo>
                    <a:pt x="1764722" y="2534618"/>
                  </a:lnTo>
                  <a:lnTo>
                    <a:pt x="1807003" y="2518026"/>
                  </a:lnTo>
                  <a:lnTo>
                    <a:pt x="1848554" y="2500024"/>
                  </a:lnTo>
                  <a:lnTo>
                    <a:pt x="1889344" y="2480641"/>
                  </a:lnTo>
                  <a:lnTo>
                    <a:pt x="1929345" y="2459907"/>
                  </a:lnTo>
                  <a:lnTo>
                    <a:pt x="1968527" y="2437851"/>
                  </a:lnTo>
                  <a:lnTo>
                    <a:pt x="2006860" y="2414503"/>
                  </a:lnTo>
                  <a:lnTo>
                    <a:pt x="2044314" y="2389893"/>
                  </a:lnTo>
                  <a:lnTo>
                    <a:pt x="2080861" y="2364050"/>
                  </a:lnTo>
                  <a:lnTo>
                    <a:pt x="2116471" y="2337003"/>
                  </a:lnTo>
                  <a:lnTo>
                    <a:pt x="2151113" y="2308782"/>
                  </a:lnTo>
                  <a:lnTo>
                    <a:pt x="2184759" y="2279418"/>
                  </a:lnTo>
                  <a:lnTo>
                    <a:pt x="2217379" y="2248938"/>
                  </a:lnTo>
                  <a:lnTo>
                    <a:pt x="2248944" y="2217373"/>
                  </a:lnTo>
                  <a:lnTo>
                    <a:pt x="2279423" y="2184753"/>
                  </a:lnTo>
                  <a:lnTo>
                    <a:pt x="2308787" y="2151106"/>
                  </a:lnTo>
                  <a:lnTo>
                    <a:pt x="2337008" y="2116463"/>
                  </a:lnTo>
                  <a:lnTo>
                    <a:pt x="2364054" y="2080854"/>
                  </a:lnTo>
                  <a:lnTo>
                    <a:pt x="2389897" y="2044306"/>
                  </a:lnTo>
                  <a:lnTo>
                    <a:pt x="2414507" y="2006851"/>
                  </a:lnTo>
                  <a:lnTo>
                    <a:pt x="2437854" y="1968518"/>
                  </a:lnTo>
                  <a:lnTo>
                    <a:pt x="2459910" y="1929336"/>
                  </a:lnTo>
                  <a:lnTo>
                    <a:pt x="2480643" y="1889335"/>
                  </a:lnTo>
                  <a:lnTo>
                    <a:pt x="2500026" y="1848544"/>
                  </a:lnTo>
                  <a:lnTo>
                    <a:pt x="2518028" y="1806993"/>
                  </a:lnTo>
                  <a:lnTo>
                    <a:pt x="2534619" y="1764712"/>
                  </a:lnTo>
                  <a:lnTo>
                    <a:pt x="2549771" y="1721730"/>
                  </a:lnTo>
                  <a:lnTo>
                    <a:pt x="2563453" y="1678076"/>
                  </a:lnTo>
                  <a:lnTo>
                    <a:pt x="2575636" y="1633781"/>
                  </a:lnTo>
                  <a:lnTo>
                    <a:pt x="2586291" y="1588873"/>
                  </a:lnTo>
                  <a:lnTo>
                    <a:pt x="2595388" y="1543383"/>
                  </a:lnTo>
                  <a:lnTo>
                    <a:pt x="2602897" y="1497340"/>
                  </a:lnTo>
                  <a:lnTo>
                    <a:pt x="2608788" y="1450773"/>
                  </a:lnTo>
                  <a:lnTo>
                    <a:pt x="2613033" y="1403712"/>
                  </a:lnTo>
                  <a:lnTo>
                    <a:pt x="2615602" y="1356186"/>
                  </a:lnTo>
                  <a:lnTo>
                    <a:pt x="2616465" y="1308226"/>
                  </a:lnTo>
                  <a:lnTo>
                    <a:pt x="2615602" y="1260266"/>
                  </a:lnTo>
                  <a:lnTo>
                    <a:pt x="2613033" y="1212741"/>
                  </a:lnTo>
                  <a:lnTo>
                    <a:pt x="2608788" y="1165680"/>
                  </a:lnTo>
                  <a:lnTo>
                    <a:pt x="2602897" y="1119113"/>
                  </a:lnTo>
                  <a:lnTo>
                    <a:pt x="2595388" y="1073070"/>
                  </a:lnTo>
                  <a:lnTo>
                    <a:pt x="2586291" y="1027580"/>
                  </a:lnTo>
                  <a:lnTo>
                    <a:pt x="2575636" y="982673"/>
                  </a:lnTo>
                  <a:lnTo>
                    <a:pt x="2563453" y="938377"/>
                  </a:lnTo>
                  <a:lnTo>
                    <a:pt x="2549771" y="894724"/>
                  </a:lnTo>
                  <a:lnTo>
                    <a:pt x="2534619" y="851742"/>
                  </a:lnTo>
                  <a:lnTo>
                    <a:pt x="2518028" y="809461"/>
                  </a:lnTo>
                  <a:lnTo>
                    <a:pt x="2500026" y="767911"/>
                  </a:lnTo>
                  <a:lnTo>
                    <a:pt x="2480643" y="727120"/>
                  </a:lnTo>
                  <a:lnTo>
                    <a:pt x="2459910" y="687119"/>
                  </a:lnTo>
                  <a:lnTo>
                    <a:pt x="2437854" y="647938"/>
                  </a:lnTo>
                  <a:lnTo>
                    <a:pt x="2414507" y="609605"/>
                  </a:lnTo>
                  <a:lnTo>
                    <a:pt x="2389897" y="572150"/>
                  </a:lnTo>
                  <a:lnTo>
                    <a:pt x="2364054" y="535603"/>
                  </a:lnTo>
                  <a:lnTo>
                    <a:pt x="2337008" y="499994"/>
                  </a:lnTo>
                  <a:lnTo>
                    <a:pt x="2308787" y="465351"/>
                  </a:lnTo>
                  <a:lnTo>
                    <a:pt x="2279423" y="431705"/>
                  </a:lnTo>
                  <a:lnTo>
                    <a:pt x="2248944" y="399085"/>
                  </a:lnTo>
                  <a:lnTo>
                    <a:pt x="2217379" y="367521"/>
                  </a:lnTo>
                  <a:lnTo>
                    <a:pt x="2184759" y="337041"/>
                  </a:lnTo>
                  <a:lnTo>
                    <a:pt x="2151113" y="307677"/>
                  </a:lnTo>
                  <a:lnTo>
                    <a:pt x="2116471" y="279457"/>
                  </a:lnTo>
                  <a:lnTo>
                    <a:pt x="2080861" y="252410"/>
                  </a:lnTo>
                  <a:lnTo>
                    <a:pt x="2044314" y="226568"/>
                  </a:lnTo>
                  <a:lnTo>
                    <a:pt x="2006860" y="201958"/>
                  </a:lnTo>
                  <a:lnTo>
                    <a:pt x="1968527" y="178610"/>
                  </a:lnTo>
                  <a:lnTo>
                    <a:pt x="1929345" y="156555"/>
                  </a:lnTo>
                  <a:lnTo>
                    <a:pt x="1889344" y="135821"/>
                  </a:lnTo>
                  <a:lnTo>
                    <a:pt x="1848554" y="116438"/>
                  </a:lnTo>
                  <a:lnTo>
                    <a:pt x="1807003" y="98437"/>
                  </a:lnTo>
                  <a:lnTo>
                    <a:pt x="1764722" y="81845"/>
                  </a:lnTo>
                  <a:lnTo>
                    <a:pt x="1721740" y="66693"/>
                  </a:lnTo>
                  <a:lnTo>
                    <a:pt x="1678087" y="53011"/>
                  </a:lnTo>
                  <a:lnTo>
                    <a:pt x="1633792" y="40828"/>
                  </a:lnTo>
                  <a:lnTo>
                    <a:pt x="1588884" y="30173"/>
                  </a:lnTo>
                  <a:lnTo>
                    <a:pt x="1543394" y="21077"/>
                  </a:lnTo>
                  <a:lnTo>
                    <a:pt x="1497351" y="13568"/>
                  </a:lnTo>
                  <a:lnTo>
                    <a:pt x="1450784" y="7676"/>
                  </a:lnTo>
                  <a:lnTo>
                    <a:pt x="1403724" y="3431"/>
                  </a:lnTo>
                  <a:lnTo>
                    <a:pt x="1356198" y="862"/>
                  </a:lnTo>
                  <a:lnTo>
                    <a:pt x="1308238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bg object 17">
              <a:extLst>
                <a:ext uri="{FF2B5EF4-FFF2-40B4-BE49-F238E27FC236}">
                  <a16:creationId xmlns:a16="http://schemas.microsoft.com/office/drawing/2014/main" id="{ACD5E464-329F-4676-AE73-54DC9B63B4D0}"/>
                </a:ext>
              </a:extLst>
            </p:cNvPr>
            <p:cNvSpPr/>
            <p:nvPr/>
          </p:nvSpPr>
          <p:spPr>
            <a:xfrm>
              <a:off x="8551854" y="11273509"/>
              <a:ext cx="1305560" cy="1310005"/>
            </a:xfrm>
            <a:custGeom>
              <a:avLst/>
              <a:gdLst/>
              <a:ahLst/>
              <a:cxnLst/>
              <a:rect l="l" t="t" r="r" b="b"/>
              <a:pathLst>
                <a:path w="1305559" h="1310004">
                  <a:moveTo>
                    <a:pt x="1305110" y="0"/>
                  </a:moveTo>
                  <a:lnTo>
                    <a:pt x="1262934" y="668"/>
                  </a:lnTo>
                  <a:lnTo>
                    <a:pt x="1221089" y="2662"/>
                  </a:lnTo>
                  <a:lnTo>
                    <a:pt x="1154883" y="8537"/>
                  </a:lnTo>
                  <a:lnTo>
                    <a:pt x="1105877" y="15074"/>
                  </a:lnTo>
                  <a:lnTo>
                    <a:pt x="1057453" y="23402"/>
                  </a:lnTo>
                  <a:lnTo>
                    <a:pt x="1008668" y="33723"/>
                  </a:lnTo>
                  <a:lnTo>
                    <a:pt x="960571" y="45838"/>
                  </a:lnTo>
                  <a:lnTo>
                    <a:pt x="913197" y="59710"/>
                  </a:lnTo>
                  <a:lnTo>
                    <a:pt x="866585" y="75303"/>
                  </a:lnTo>
                  <a:lnTo>
                    <a:pt x="820771" y="92579"/>
                  </a:lnTo>
                  <a:lnTo>
                    <a:pt x="775793" y="111501"/>
                  </a:lnTo>
                  <a:lnTo>
                    <a:pt x="731686" y="132033"/>
                  </a:lnTo>
                  <a:lnTo>
                    <a:pt x="688487" y="154138"/>
                  </a:lnTo>
                  <a:lnTo>
                    <a:pt x="646235" y="177779"/>
                  </a:lnTo>
                  <a:lnTo>
                    <a:pt x="604965" y="202919"/>
                  </a:lnTo>
                  <a:lnTo>
                    <a:pt x="564714" y="229521"/>
                  </a:lnTo>
                  <a:lnTo>
                    <a:pt x="525520" y="257549"/>
                  </a:lnTo>
                  <a:lnTo>
                    <a:pt x="487419" y="286964"/>
                  </a:lnTo>
                  <a:lnTo>
                    <a:pt x="450449" y="317731"/>
                  </a:lnTo>
                  <a:lnTo>
                    <a:pt x="414645" y="349813"/>
                  </a:lnTo>
                  <a:lnTo>
                    <a:pt x="380045" y="383172"/>
                  </a:lnTo>
                  <a:lnTo>
                    <a:pt x="346686" y="417772"/>
                  </a:lnTo>
                  <a:lnTo>
                    <a:pt x="314605" y="453576"/>
                  </a:lnTo>
                  <a:lnTo>
                    <a:pt x="283838" y="490547"/>
                  </a:lnTo>
                  <a:lnTo>
                    <a:pt x="254423" y="528648"/>
                  </a:lnTo>
                  <a:lnTo>
                    <a:pt x="226396" y="567842"/>
                  </a:lnTo>
                  <a:lnTo>
                    <a:pt x="199795" y="608093"/>
                  </a:lnTo>
                  <a:lnTo>
                    <a:pt x="174656" y="649363"/>
                  </a:lnTo>
                  <a:lnTo>
                    <a:pt x="151015" y="691615"/>
                  </a:lnTo>
                  <a:lnTo>
                    <a:pt x="128911" y="734814"/>
                  </a:lnTo>
                  <a:lnTo>
                    <a:pt x="108379" y="778921"/>
                  </a:lnTo>
                  <a:lnTo>
                    <a:pt x="89457" y="823900"/>
                  </a:lnTo>
                  <a:lnTo>
                    <a:pt x="72182" y="869714"/>
                  </a:lnTo>
                  <a:lnTo>
                    <a:pt x="56591" y="916326"/>
                  </a:lnTo>
                  <a:lnTo>
                    <a:pt x="42719" y="963699"/>
                  </a:lnTo>
                  <a:lnTo>
                    <a:pt x="30605" y="1011797"/>
                  </a:lnTo>
                  <a:lnTo>
                    <a:pt x="20285" y="1060582"/>
                  </a:lnTo>
                  <a:lnTo>
                    <a:pt x="11951" y="1109005"/>
                  </a:lnTo>
                  <a:lnTo>
                    <a:pt x="5408" y="1158011"/>
                  </a:lnTo>
                  <a:lnTo>
                    <a:pt x="0" y="1217543"/>
                  </a:lnTo>
                  <a:lnTo>
                    <a:pt x="1305110" y="1309838"/>
                  </a:lnTo>
                  <a:lnTo>
                    <a:pt x="1305110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761,000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2,477,000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76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3,238,000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100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%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21.5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lang="fr-CH"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 DXA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53237" y="2866591"/>
            <a:ext cx="799813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45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19637" y="4004484"/>
            <a:ext cx="739272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43026" y="4034384"/>
            <a:ext cx="1087245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1-10%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355850" y="2851764"/>
            <a:ext cx="462291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93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52182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298215"/>
            <a:ext cx="1835785" cy="130723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266065" marR="275590" algn="ctr">
              <a:lnSpc>
                <a:spcPct val="102600"/>
              </a:lnSpc>
              <a:spcBef>
                <a:spcPts val="960"/>
              </a:spcBef>
            </a:pP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OSTEOLOGY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GYNAECOLOGY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</a:t>
            </a:r>
            <a:endParaRPr lang="en-GB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1" name="object 2">
            <a:extLst>
              <a:ext uri="{FF2B5EF4-FFF2-40B4-BE49-F238E27FC236}">
                <a16:creationId xmlns:a16="http://schemas.microsoft.com/office/drawing/2014/main" id="{FD6B85C8-E99C-46F4-BA90-2516AA27111E}"/>
              </a:ext>
            </a:extLst>
          </p:cNvPr>
          <p:cNvSpPr txBox="1"/>
          <p:nvPr/>
        </p:nvSpPr>
        <p:spPr>
          <a:xfrm>
            <a:off x="12276682" y="468644"/>
            <a:ext cx="2440305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600" b="1" spc="-15" dirty="0">
                <a:solidFill>
                  <a:srgbClr val="173B66"/>
                </a:solidFill>
                <a:latin typeface="Open Sans"/>
                <a:cs typeface="Open Sans"/>
              </a:rPr>
              <a:t>GERMANY</a:t>
            </a:r>
            <a:endParaRPr sz="3600" dirty="0">
              <a:latin typeface="Open Sans"/>
              <a:cs typeface="Open Sans"/>
            </a:endParaRPr>
          </a:p>
        </p:txBody>
      </p:sp>
      <p:grpSp>
        <p:nvGrpSpPr>
          <p:cNvPr id="122" name="object 159">
            <a:extLst>
              <a:ext uri="{FF2B5EF4-FFF2-40B4-BE49-F238E27FC236}">
                <a16:creationId xmlns:a16="http://schemas.microsoft.com/office/drawing/2014/main" id="{2F85C8F0-F1D7-462A-BBB9-74104AFDA251}"/>
              </a:ext>
            </a:extLst>
          </p:cNvPr>
          <p:cNvGrpSpPr/>
          <p:nvPr/>
        </p:nvGrpSpPr>
        <p:grpSpPr>
          <a:xfrm>
            <a:off x="11534920" y="591551"/>
            <a:ext cx="570230" cy="368935"/>
            <a:chOff x="10374569" y="778252"/>
            <a:chExt cx="570230" cy="368935"/>
          </a:xfrm>
        </p:grpSpPr>
        <p:sp>
          <p:nvSpPr>
            <p:cNvPr id="123" name="object 160">
              <a:extLst>
                <a:ext uri="{FF2B5EF4-FFF2-40B4-BE49-F238E27FC236}">
                  <a16:creationId xmlns:a16="http://schemas.microsoft.com/office/drawing/2014/main" id="{A4941799-FA36-465C-81CC-58EEAFC293A9}"/>
                </a:ext>
              </a:extLst>
            </p:cNvPr>
            <p:cNvSpPr/>
            <p:nvPr/>
          </p:nvSpPr>
          <p:spPr>
            <a:xfrm>
              <a:off x="10374569" y="1023998"/>
              <a:ext cx="570230" cy="123189"/>
            </a:xfrm>
            <a:custGeom>
              <a:avLst/>
              <a:gdLst/>
              <a:ahLst/>
              <a:cxnLst/>
              <a:rect l="l" t="t" r="r" b="b"/>
              <a:pathLst>
                <a:path w="570229" h="123190">
                  <a:moveTo>
                    <a:pt x="569603" y="0"/>
                  </a:moveTo>
                  <a:lnTo>
                    <a:pt x="0" y="0"/>
                  </a:lnTo>
                  <a:lnTo>
                    <a:pt x="0" y="122777"/>
                  </a:lnTo>
                  <a:lnTo>
                    <a:pt x="569603" y="122777"/>
                  </a:lnTo>
                  <a:lnTo>
                    <a:pt x="569603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61">
              <a:extLst>
                <a:ext uri="{FF2B5EF4-FFF2-40B4-BE49-F238E27FC236}">
                  <a16:creationId xmlns:a16="http://schemas.microsoft.com/office/drawing/2014/main" id="{56108CC7-3F37-410A-999D-52EA04D954B9}"/>
                </a:ext>
              </a:extLst>
            </p:cNvPr>
            <p:cNvSpPr/>
            <p:nvPr/>
          </p:nvSpPr>
          <p:spPr>
            <a:xfrm>
              <a:off x="10374569" y="901161"/>
              <a:ext cx="570230" cy="123189"/>
            </a:xfrm>
            <a:custGeom>
              <a:avLst/>
              <a:gdLst/>
              <a:ahLst/>
              <a:cxnLst/>
              <a:rect l="l" t="t" r="r" b="b"/>
              <a:pathLst>
                <a:path w="570229" h="123190">
                  <a:moveTo>
                    <a:pt x="569603" y="0"/>
                  </a:moveTo>
                  <a:lnTo>
                    <a:pt x="0" y="0"/>
                  </a:lnTo>
                  <a:lnTo>
                    <a:pt x="0" y="122777"/>
                  </a:lnTo>
                  <a:lnTo>
                    <a:pt x="569603" y="122777"/>
                  </a:lnTo>
                  <a:lnTo>
                    <a:pt x="569603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62">
              <a:extLst>
                <a:ext uri="{FF2B5EF4-FFF2-40B4-BE49-F238E27FC236}">
                  <a16:creationId xmlns:a16="http://schemas.microsoft.com/office/drawing/2014/main" id="{A40B0217-E6FD-43A9-A50C-786FEBAD94BE}"/>
                </a:ext>
              </a:extLst>
            </p:cNvPr>
            <p:cNvSpPr/>
            <p:nvPr/>
          </p:nvSpPr>
          <p:spPr>
            <a:xfrm>
              <a:off x="10374569" y="778252"/>
              <a:ext cx="570230" cy="123189"/>
            </a:xfrm>
            <a:custGeom>
              <a:avLst/>
              <a:gdLst/>
              <a:ahLst/>
              <a:cxnLst/>
              <a:rect l="l" t="t" r="r" b="b"/>
              <a:pathLst>
                <a:path w="570229" h="123190">
                  <a:moveTo>
                    <a:pt x="569603" y="0"/>
                  </a:moveTo>
                  <a:lnTo>
                    <a:pt x="0" y="0"/>
                  </a:lnTo>
                  <a:lnTo>
                    <a:pt x="0" y="122777"/>
                  </a:lnTo>
                  <a:lnTo>
                    <a:pt x="569603" y="122777"/>
                  </a:lnTo>
                  <a:lnTo>
                    <a:pt x="5696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6" name="object 158">
            <a:extLst>
              <a:ext uri="{FF2B5EF4-FFF2-40B4-BE49-F238E27FC236}">
                <a16:creationId xmlns:a16="http://schemas.microsoft.com/office/drawing/2014/main" id="{715E1DFE-B50D-44B2-BBEC-B56F752C77AF}"/>
              </a:ext>
            </a:extLst>
          </p:cNvPr>
          <p:cNvSpPr/>
          <p:nvPr/>
        </p:nvSpPr>
        <p:spPr>
          <a:xfrm>
            <a:off x="2383883" y="2343355"/>
            <a:ext cx="1747679" cy="2088730"/>
          </a:xfrm>
          <a:custGeom>
            <a:avLst/>
            <a:gdLst/>
            <a:ahLst/>
            <a:cxnLst/>
            <a:rect l="l" t="t" r="r" b="b"/>
            <a:pathLst>
              <a:path w="2040254" h="2438400">
                <a:moveTo>
                  <a:pt x="1025860" y="2362200"/>
                </a:moveTo>
                <a:lnTo>
                  <a:pt x="873233" y="2362200"/>
                </a:lnTo>
                <a:lnTo>
                  <a:pt x="897996" y="2374900"/>
                </a:lnTo>
                <a:lnTo>
                  <a:pt x="932025" y="2387600"/>
                </a:lnTo>
                <a:lnTo>
                  <a:pt x="943284" y="2400300"/>
                </a:lnTo>
                <a:lnTo>
                  <a:pt x="954902" y="2413000"/>
                </a:lnTo>
                <a:lnTo>
                  <a:pt x="963033" y="2425700"/>
                </a:lnTo>
                <a:lnTo>
                  <a:pt x="963821" y="2438400"/>
                </a:lnTo>
                <a:lnTo>
                  <a:pt x="992715" y="2438400"/>
                </a:lnTo>
                <a:lnTo>
                  <a:pt x="1005539" y="2413000"/>
                </a:lnTo>
                <a:lnTo>
                  <a:pt x="1013013" y="2387600"/>
                </a:lnTo>
                <a:lnTo>
                  <a:pt x="1025860" y="2362200"/>
                </a:lnTo>
                <a:close/>
              </a:path>
              <a:path w="2040254" h="2438400">
                <a:moveTo>
                  <a:pt x="1288848" y="2362200"/>
                </a:moveTo>
                <a:lnTo>
                  <a:pt x="1080426" y="2362200"/>
                </a:lnTo>
                <a:lnTo>
                  <a:pt x="1096019" y="2374900"/>
                </a:lnTo>
                <a:lnTo>
                  <a:pt x="1107278" y="2374900"/>
                </a:lnTo>
                <a:lnTo>
                  <a:pt x="1119481" y="2387600"/>
                </a:lnTo>
                <a:lnTo>
                  <a:pt x="1128890" y="2387600"/>
                </a:lnTo>
                <a:lnTo>
                  <a:pt x="1182953" y="2400300"/>
                </a:lnTo>
                <a:lnTo>
                  <a:pt x="1234939" y="2387600"/>
                </a:lnTo>
                <a:lnTo>
                  <a:pt x="1288848" y="2362200"/>
                </a:lnTo>
                <a:close/>
              </a:path>
              <a:path w="2040254" h="2438400">
                <a:moveTo>
                  <a:pt x="1569363" y="2311400"/>
                </a:moveTo>
                <a:lnTo>
                  <a:pt x="1422550" y="2311400"/>
                </a:lnTo>
                <a:lnTo>
                  <a:pt x="1437666" y="2324100"/>
                </a:lnTo>
                <a:lnTo>
                  <a:pt x="1455791" y="2324100"/>
                </a:lnTo>
                <a:lnTo>
                  <a:pt x="1476160" y="2336800"/>
                </a:lnTo>
                <a:lnTo>
                  <a:pt x="1542594" y="2336800"/>
                </a:lnTo>
                <a:lnTo>
                  <a:pt x="1558856" y="2374900"/>
                </a:lnTo>
                <a:lnTo>
                  <a:pt x="1573948" y="2387600"/>
                </a:lnTo>
                <a:lnTo>
                  <a:pt x="1596359" y="2387600"/>
                </a:lnTo>
                <a:lnTo>
                  <a:pt x="1608812" y="2362200"/>
                </a:lnTo>
                <a:lnTo>
                  <a:pt x="1605660" y="2336800"/>
                </a:lnTo>
                <a:lnTo>
                  <a:pt x="1591105" y="2324100"/>
                </a:lnTo>
                <a:lnTo>
                  <a:pt x="1569363" y="2311400"/>
                </a:lnTo>
                <a:close/>
              </a:path>
              <a:path w="2040254" h="2438400">
                <a:moveTo>
                  <a:pt x="1415375" y="2324100"/>
                </a:moveTo>
                <a:lnTo>
                  <a:pt x="740701" y="2324100"/>
                </a:lnTo>
                <a:lnTo>
                  <a:pt x="816805" y="2374900"/>
                </a:lnTo>
                <a:lnTo>
                  <a:pt x="849055" y="2374900"/>
                </a:lnTo>
                <a:lnTo>
                  <a:pt x="873233" y="2362200"/>
                </a:lnTo>
                <a:lnTo>
                  <a:pt x="1288848" y="2362200"/>
                </a:lnTo>
                <a:lnTo>
                  <a:pt x="1348655" y="2349500"/>
                </a:lnTo>
                <a:lnTo>
                  <a:pt x="1384319" y="2336800"/>
                </a:lnTo>
                <a:lnTo>
                  <a:pt x="1414610" y="2336800"/>
                </a:lnTo>
                <a:lnTo>
                  <a:pt x="1415375" y="2324100"/>
                </a:lnTo>
                <a:close/>
              </a:path>
              <a:path w="2040254" h="2438400">
                <a:moveTo>
                  <a:pt x="1890951" y="1270000"/>
                </a:moveTo>
                <a:lnTo>
                  <a:pt x="34876" y="1270000"/>
                </a:lnTo>
                <a:lnTo>
                  <a:pt x="39198" y="1282700"/>
                </a:lnTo>
                <a:lnTo>
                  <a:pt x="40762" y="1295400"/>
                </a:lnTo>
                <a:lnTo>
                  <a:pt x="37968" y="1308100"/>
                </a:lnTo>
                <a:lnTo>
                  <a:pt x="29348" y="1333500"/>
                </a:lnTo>
                <a:lnTo>
                  <a:pt x="83340" y="1384300"/>
                </a:lnTo>
                <a:lnTo>
                  <a:pt x="71066" y="1409700"/>
                </a:lnTo>
                <a:lnTo>
                  <a:pt x="79006" y="1422400"/>
                </a:lnTo>
                <a:lnTo>
                  <a:pt x="95077" y="1435100"/>
                </a:lnTo>
                <a:lnTo>
                  <a:pt x="107208" y="1447800"/>
                </a:lnTo>
                <a:lnTo>
                  <a:pt x="106515" y="1485900"/>
                </a:lnTo>
                <a:lnTo>
                  <a:pt x="89608" y="1498600"/>
                </a:lnTo>
                <a:lnTo>
                  <a:pt x="68869" y="1524000"/>
                </a:lnTo>
                <a:lnTo>
                  <a:pt x="56690" y="1549400"/>
                </a:lnTo>
                <a:lnTo>
                  <a:pt x="54756" y="1574800"/>
                </a:lnTo>
                <a:lnTo>
                  <a:pt x="58003" y="1587500"/>
                </a:lnTo>
                <a:lnTo>
                  <a:pt x="65525" y="1600200"/>
                </a:lnTo>
                <a:lnTo>
                  <a:pt x="76415" y="1612900"/>
                </a:lnTo>
                <a:lnTo>
                  <a:pt x="90122" y="1625600"/>
                </a:lnTo>
                <a:lnTo>
                  <a:pt x="127111" y="1651000"/>
                </a:lnTo>
                <a:lnTo>
                  <a:pt x="136818" y="1651000"/>
                </a:lnTo>
                <a:lnTo>
                  <a:pt x="138096" y="1676400"/>
                </a:lnTo>
                <a:lnTo>
                  <a:pt x="114037" y="1739900"/>
                </a:lnTo>
                <a:lnTo>
                  <a:pt x="107506" y="1765300"/>
                </a:lnTo>
                <a:lnTo>
                  <a:pt x="131350" y="1778000"/>
                </a:lnTo>
                <a:lnTo>
                  <a:pt x="146848" y="1790700"/>
                </a:lnTo>
                <a:lnTo>
                  <a:pt x="170692" y="1828800"/>
                </a:lnTo>
                <a:lnTo>
                  <a:pt x="192386" y="1854200"/>
                </a:lnTo>
                <a:lnTo>
                  <a:pt x="252528" y="1854200"/>
                </a:lnTo>
                <a:lnTo>
                  <a:pt x="257232" y="1866900"/>
                </a:lnTo>
                <a:lnTo>
                  <a:pt x="356201" y="1866900"/>
                </a:lnTo>
                <a:lnTo>
                  <a:pt x="365228" y="1879600"/>
                </a:lnTo>
                <a:lnTo>
                  <a:pt x="371007" y="1892300"/>
                </a:lnTo>
                <a:lnTo>
                  <a:pt x="470478" y="1905000"/>
                </a:lnTo>
                <a:lnTo>
                  <a:pt x="494501" y="1917700"/>
                </a:lnTo>
                <a:lnTo>
                  <a:pt x="503384" y="1943100"/>
                </a:lnTo>
                <a:lnTo>
                  <a:pt x="492865" y="1968500"/>
                </a:lnTo>
                <a:lnTo>
                  <a:pt x="480292" y="1981200"/>
                </a:lnTo>
                <a:lnTo>
                  <a:pt x="449977" y="2019300"/>
                </a:lnTo>
                <a:lnTo>
                  <a:pt x="438204" y="2032000"/>
                </a:lnTo>
                <a:lnTo>
                  <a:pt x="432796" y="2057400"/>
                </a:lnTo>
                <a:lnTo>
                  <a:pt x="424462" y="2095500"/>
                </a:lnTo>
                <a:lnTo>
                  <a:pt x="380857" y="2235200"/>
                </a:lnTo>
                <a:lnTo>
                  <a:pt x="369789" y="2298700"/>
                </a:lnTo>
                <a:lnTo>
                  <a:pt x="391090" y="2349500"/>
                </a:lnTo>
                <a:lnTo>
                  <a:pt x="414611" y="2362200"/>
                </a:lnTo>
                <a:lnTo>
                  <a:pt x="438969" y="2362200"/>
                </a:lnTo>
                <a:lnTo>
                  <a:pt x="551920" y="2349500"/>
                </a:lnTo>
                <a:lnTo>
                  <a:pt x="569376" y="2349500"/>
                </a:lnTo>
                <a:lnTo>
                  <a:pt x="597852" y="2336800"/>
                </a:lnTo>
                <a:lnTo>
                  <a:pt x="593232" y="2336800"/>
                </a:lnTo>
                <a:lnTo>
                  <a:pt x="576946" y="2324100"/>
                </a:lnTo>
                <a:lnTo>
                  <a:pt x="570450" y="2311400"/>
                </a:lnTo>
                <a:lnTo>
                  <a:pt x="588682" y="2298700"/>
                </a:lnTo>
                <a:lnTo>
                  <a:pt x="1572762" y="2298700"/>
                </a:lnTo>
                <a:lnTo>
                  <a:pt x="1579560" y="2273300"/>
                </a:lnTo>
                <a:lnTo>
                  <a:pt x="1565578" y="2247900"/>
                </a:lnTo>
                <a:lnTo>
                  <a:pt x="1545841" y="2222500"/>
                </a:lnTo>
                <a:lnTo>
                  <a:pt x="1538749" y="2197100"/>
                </a:lnTo>
                <a:lnTo>
                  <a:pt x="1555298" y="2171700"/>
                </a:lnTo>
                <a:lnTo>
                  <a:pt x="1587547" y="2146300"/>
                </a:lnTo>
                <a:lnTo>
                  <a:pt x="1623761" y="2146300"/>
                </a:lnTo>
                <a:lnTo>
                  <a:pt x="1652214" y="2133600"/>
                </a:lnTo>
                <a:lnTo>
                  <a:pt x="1665455" y="2120900"/>
                </a:lnTo>
                <a:lnTo>
                  <a:pt x="1673037" y="2108200"/>
                </a:lnTo>
                <a:lnTo>
                  <a:pt x="1687209" y="2082800"/>
                </a:lnTo>
                <a:lnTo>
                  <a:pt x="1690015" y="2082800"/>
                </a:lnTo>
                <a:lnTo>
                  <a:pt x="1690827" y="2070100"/>
                </a:lnTo>
                <a:lnTo>
                  <a:pt x="1692379" y="2057400"/>
                </a:lnTo>
                <a:lnTo>
                  <a:pt x="1697430" y="2044700"/>
                </a:lnTo>
                <a:lnTo>
                  <a:pt x="1767386" y="2044700"/>
                </a:lnTo>
                <a:lnTo>
                  <a:pt x="1771923" y="2032000"/>
                </a:lnTo>
                <a:lnTo>
                  <a:pt x="1773941" y="1993900"/>
                </a:lnTo>
                <a:lnTo>
                  <a:pt x="1753320" y="1968500"/>
                </a:lnTo>
                <a:lnTo>
                  <a:pt x="1730515" y="1943100"/>
                </a:lnTo>
                <a:lnTo>
                  <a:pt x="1706898" y="1943100"/>
                </a:lnTo>
                <a:lnTo>
                  <a:pt x="1683902" y="1917700"/>
                </a:lnTo>
                <a:lnTo>
                  <a:pt x="1669419" y="1905000"/>
                </a:lnTo>
                <a:lnTo>
                  <a:pt x="1623546" y="1866900"/>
                </a:lnTo>
                <a:lnTo>
                  <a:pt x="1539322" y="1790700"/>
                </a:lnTo>
                <a:lnTo>
                  <a:pt x="1503276" y="1752600"/>
                </a:lnTo>
                <a:lnTo>
                  <a:pt x="1475910" y="1701800"/>
                </a:lnTo>
                <a:lnTo>
                  <a:pt x="1471384" y="1689100"/>
                </a:lnTo>
                <a:lnTo>
                  <a:pt x="1458979" y="1689100"/>
                </a:lnTo>
                <a:lnTo>
                  <a:pt x="1456233" y="1676400"/>
                </a:lnTo>
                <a:lnTo>
                  <a:pt x="1459540" y="1663700"/>
                </a:lnTo>
                <a:lnTo>
                  <a:pt x="1474978" y="1651000"/>
                </a:lnTo>
                <a:lnTo>
                  <a:pt x="1478692" y="1638300"/>
                </a:lnTo>
                <a:lnTo>
                  <a:pt x="1474608" y="1612900"/>
                </a:lnTo>
                <a:lnTo>
                  <a:pt x="1462597" y="1600200"/>
                </a:lnTo>
                <a:lnTo>
                  <a:pt x="1445690" y="1587500"/>
                </a:lnTo>
                <a:lnTo>
                  <a:pt x="1426968" y="1574800"/>
                </a:lnTo>
                <a:lnTo>
                  <a:pt x="1403817" y="1536700"/>
                </a:lnTo>
                <a:lnTo>
                  <a:pt x="1392355" y="1511300"/>
                </a:lnTo>
                <a:lnTo>
                  <a:pt x="1389167" y="1498600"/>
                </a:lnTo>
                <a:lnTo>
                  <a:pt x="1399136" y="1485900"/>
                </a:lnTo>
                <a:lnTo>
                  <a:pt x="1459218" y="1485900"/>
                </a:lnTo>
                <a:lnTo>
                  <a:pt x="1469259" y="1473200"/>
                </a:lnTo>
                <a:lnTo>
                  <a:pt x="1494130" y="1460500"/>
                </a:lnTo>
                <a:lnTo>
                  <a:pt x="1526714" y="1447800"/>
                </a:lnTo>
                <a:lnTo>
                  <a:pt x="1571082" y="1447800"/>
                </a:lnTo>
                <a:lnTo>
                  <a:pt x="1585971" y="1435100"/>
                </a:lnTo>
                <a:lnTo>
                  <a:pt x="1622448" y="1409700"/>
                </a:lnTo>
                <a:lnTo>
                  <a:pt x="1657969" y="1397000"/>
                </a:lnTo>
                <a:lnTo>
                  <a:pt x="1675771" y="1384300"/>
                </a:lnTo>
                <a:lnTo>
                  <a:pt x="1697621" y="1384300"/>
                </a:lnTo>
                <a:lnTo>
                  <a:pt x="1703961" y="1371600"/>
                </a:lnTo>
                <a:lnTo>
                  <a:pt x="1717023" y="1358900"/>
                </a:lnTo>
                <a:lnTo>
                  <a:pt x="1724760" y="1358900"/>
                </a:lnTo>
                <a:lnTo>
                  <a:pt x="1756234" y="1333500"/>
                </a:lnTo>
                <a:lnTo>
                  <a:pt x="1827240" y="1320800"/>
                </a:lnTo>
                <a:lnTo>
                  <a:pt x="1860290" y="1295400"/>
                </a:lnTo>
                <a:lnTo>
                  <a:pt x="1891417" y="1295400"/>
                </a:lnTo>
                <a:lnTo>
                  <a:pt x="1897602" y="1282700"/>
                </a:lnTo>
                <a:lnTo>
                  <a:pt x="1896706" y="1282700"/>
                </a:lnTo>
                <a:lnTo>
                  <a:pt x="1890951" y="1270000"/>
                </a:lnTo>
                <a:close/>
              </a:path>
              <a:path w="2040254" h="2438400">
                <a:moveTo>
                  <a:pt x="1572762" y="2298700"/>
                </a:moveTo>
                <a:lnTo>
                  <a:pt x="617326" y="2298700"/>
                </a:lnTo>
                <a:lnTo>
                  <a:pt x="667032" y="2324100"/>
                </a:lnTo>
                <a:lnTo>
                  <a:pt x="1413703" y="2324100"/>
                </a:lnTo>
                <a:lnTo>
                  <a:pt x="1412784" y="2311400"/>
                </a:lnTo>
                <a:lnTo>
                  <a:pt x="1569363" y="2311400"/>
                </a:lnTo>
                <a:lnTo>
                  <a:pt x="1572762" y="2298700"/>
                </a:lnTo>
                <a:close/>
              </a:path>
              <a:path w="2040254" h="2438400">
                <a:moveTo>
                  <a:pt x="1767386" y="2044700"/>
                </a:moveTo>
                <a:lnTo>
                  <a:pt x="1704080" y="2044700"/>
                </a:lnTo>
                <a:lnTo>
                  <a:pt x="1713716" y="2057400"/>
                </a:lnTo>
                <a:lnTo>
                  <a:pt x="1753153" y="2057400"/>
                </a:lnTo>
                <a:lnTo>
                  <a:pt x="1767386" y="2044700"/>
                </a:lnTo>
                <a:close/>
              </a:path>
              <a:path w="2040254" h="2438400">
                <a:moveTo>
                  <a:pt x="323689" y="1866900"/>
                </a:moveTo>
                <a:lnTo>
                  <a:pt x="261160" y="1866900"/>
                </a:lnTo>
                <a:lnTo>
                  <a:pt x="266820" y="1879600"/>
                </a:lnTo>
                <a:lnTo>
                  <a:pt x="309958" y="1879600"/>
                </a:lnTo>
                <a:lnTo>
                  <a:pt x="323689" y="1866900"/>
                </a:lnTo>
                <a:close/>
              </a:path>
              <a:path w="2040254" h="2438400">
                <a:moveTo>
                  <a:pt x="1459218" y="1485900"/>
                </a:moveTo>
                <a:lnTo>
                  <a:pt x="1399136" y="1485900"/>
                </a:lnTo>
                <a:lnTo>
                  <a:pt x="1411888" y="1498600"/>
                </a:lnTo>
                <a:lnTo>
                  <a:pt x="1423732" y="1511300"/>
                </a:lnTo>
                <a:lnTo>
                  <a:pt x="1430992" y="1524000"/>
                </a:lnTo>
                <a:lnTo>
                  <a:pt x="1449176" y="1498600"/>
                </a:lnTo>
                <a:lnTo>
                  <a:pt x="1459218" y="1485900"/>
                </a:lnTo>
                <a:close/>
              </a:path>
              <a:path w="2040254" h="2438400">
                <a:moveTo>
                  <a:pt x="401513" y="393700"/>
                </a:moveTo>
                <a:lnTo>
                  <a:pt x="355772" y="393700"/>
                </a:lnTo>
                <a:lnTo>
                  <a:pt x="308251" y="419100"/>
                </a:lnTo>
                <a:lnTo>
                  <a:pt x="277386" y="444500"/>
                </a:lnTo>
                <a:lnTo>
                  <a:pt x="271213" y="482600"/>
                </a:lnTo>
                <a:lnTo>
                  <a:pt x="297792" y="520700"/>
                </a:lnTo>
                <a:lnTo>
                  <a:pt x="290855" y="596900"/>
                </a:lnTo>
                <a:lnTo>
                  <a:pt x="263321" y="711200"/>
                </a:lnTo>
                <a:lnTo>
                  <a:pt x="257817" y="723900"/>
                </a:lnTo>
                <a:lnTo>
                  <a:pt x="189246" y="723900"/>
                </a:lnTo>
                <a:lnTo>
                  <a:pt x="190213" y="762000"/>
                </a:lnTo>
                <a:lnTo>
                  <a:pt x="227311" y="787400"/>
                </a:lnTo>
                <a:lnTo>
                  <a:pt x="254307" y="812800"/>
                </a:lnTo>
                <a:lnTo>
                  <a:pt x="224982" y="876300"/>
                </a:lnTo>
                <a:lnTo>
                  <a:pt x="216780" y="889000"/>
                </a:lnTo>
                <a:lnTo>
                  <a:pt x="197413" y="889000"/>
                </a:lnTo>
                <a:lnTo>
                  <a:pt x="191670" y="901700"/>
                </a:lnTo>
                <a:lnTo>
                  <a:pt x="191992" y="914400"/>
                </a:lnTo>
                <a:lnTo>
                  <a:pt x="205425" y="927100"/>
                </a:lnTo>
                <a:lnTo>
                  <a:pt x="203646" y="939800"/>
                </a:lnTo>
                <a:lnTo>
                  <a:pt x="179491" y="965200"/>
                </a:lnTo>
                <a:lnTo>
                  <a:pt x="145487" y="977900"/>
                </a:lnTo>
                <a:lnTo>
                  <a:pt x="30983" y="977900"/>
                </a:lnTo>
                <a:lnTo>
                  <a:pt x="28619" y="1003300"/>
                </a:lnTo>
                <a:lnTo>
                  <a:pt x="42470" y="1041400"/>
                </a:lnTo>
                <a:lnTo>
                  <a:pt x="56869" y="1066800"/>
                </a:lnTo>
                <a:lnTo>
                  <a:pt x="66349" y="1079500"/>
                </a:lnTo>
                <a:lnTo>
                  <a:pt x="69442" y="1104900"/>
                </a:lnTo>
                <a:lnTo>
                  <a:pt x="56320" y="1193800"/>
                </a:lnTo>
                <a:lnTo>
                  <a:pt x="55986" y="1193800"/>
                </a:lnTo>
                <a:lnTo>
                  <a:pt x="49514" y="1206500"/>
                </a:lnTo>
                <a:lnTo>
                  <a:pt x="27855" y="1231900"/>
                </a:lnTo>
                <a:lnTo>
                  <a:pt x="17145" y="1244600"/>
                </a:lnTo>
                <a:lnTo>
                  <a:pt x="1916455" y="1244600"/>
                </a:lnTo>
                <a:lnTo>
                  <a:pt x="1969957" y="1308100"/>
                </a:lnTo>
                <a:lnTo>
                  <a:pt x="1995831" y="1295400"/>
                </a:lnTo>
                <a:lnTo>
                  <a:pt x="2026003" y="1231900"/>
                </a:lnTo>
                <a:lnTo>
                  <a:pt x="2037047" y="1193800"/>
                </a:lnTo>
                <a:lnTo>
                  <a:pt x="2039841" y="1168400"/>
                </a:lnTo>
                <a:lnTo>
                  <a:pt x="2031245" y="1130300"/>
                </a:lnTo>
                <a:lnTo>
                  <a:pt x="2014839" y="1104900"/>
                </a:lnTo>
                <a:lnTo>
                  <a:pt x="1994446" y="1092200"/>
                </a:lnTo>
                <a:lnTo>
                  <a:pt x="1973862" y="1066800"/>
                </a:lnTo>
                <a:lnTo>
                  <a:pt x="1974876" y="1066800"/>
                </a:lnTo>
                <a:lnTo>
                  <a:pt x="1960859" y="1016000"/>
                </a:lnTo>
                <a:lnTo>
                  <a:pt x="1958567" y="990600"/>
                </a:lnTo>
                <a:lnTo>
                  <a:pt x="1958949" y="977900"/>
                </a:lnTo>
                <a:lnTo>
                  <a:pt x="1977336" y="901700"/>
                </a:lnTo>
                <a:lnTo>
                  <a:pt x="1978041" y="876300"/>
                </a:lnTo>
                <a:lnTo>
                  <a:pt x="1971199" y="850900"/>
                </a:lnTo>
                <a:lnTo>
                  <a:pt x="1964059" y="850900"/>
                </a:lnTo>
                <a:lnTo>
                  <a:pt x="1946686" y="825500"/>
                </a:lnTo>
                <a:lnTo>
                  <a:pt x="1941146" y="812800"/>
                </a:lnTo>
                <a:lnTo>
                  <a:pt x="1941099" y="800100"/>
                </a:lnTo>
                <a:lnTo>
                  <a:pt x="1950937" y="774700"/>
                </a:lnTo>
                <a:lnTo>
                  <a:pt x="1951606" y="749300"/>
                </a:lnTo>
                <a:lnTo>
                  <a:pt x="1930580" y="723900"/>
                </a:lnTo>
                <a:lnTo>
                  <a:pt x="1860361" y="673100"/>
                </a:lnTo>
                <a:lnTo>
                  <a:pt x="1844541" y="647700"/>
                </a:lnTo>
                <a:lnTo>
                  <a:pt x="1853353" y="622300"/>
                </a:lnTo>
                <a:lnTo>
                  <a:pt x="1895787" y="571500"/>
                </a:lnTo>
                <a:lnTo>
                  <a:pt x="1907380" y="533400"/>
                </a:lnTo>
                <a:lnTo>
                  <a:pt x="1904622" y="508000"/>
                </a:lnTo>
                <a:lnTo>
                  <a:pt x="1901112" y="495300"/>
                </a:lnTo>
                <a:lnTo>
                  <a:pt x="587309" y="495300"/>
                </a:lnTo>
                <a:lnTo>
                  <a:pt x="587172" y="482600"/>
                </a:lnTo>
                <a:lnTo>
                  <a:pt x="524637" y="482600"/>
                </a:lnTo>
                <a:lnTo>
                  <a:pt x="501044" y="469900"/>
                </a:lnTo>
                <a:lnTo>
                  <a:pt x="510249" y="431800"/>
                </a:lnTo>
                <a:lnTo>
                  <a:pt x="465045" y="406400"/>
                </a:lnTo>
                <a:lnTo>
                  <a:pt x="401513" y="393700"/>
                </a:lnTo>
                <a:close/>
              </a:path>
              <a:path w="2040254" h="2438400">
                <a:moveTo>
                  <a:pt x="1881746" y="1257300"/>
                </a:moveTo>
                <a:lnTo>
                  <a:pt x="17324" y="1257300"/>
                </a:lnTo>
                <a:lnTo>
                  <a:pt x="20608" y="1270000"/>
                </a:lnTo>
                <a:lnTo>
                  <a:pt x="1882068" y="1270000"/>
                </a:lnTo>
                <a:lnTo>
                  <a:pt x="1881746" y="1257300"/>
                </a:lnTo>
                <a:close/>
              </a:path>
              <a:path w="2040254" h="2438400">
                <a:moveTo>
                  <a:pt x="1880492" y="1244600"/>
                </a:moveTo>
                <a:lnTo>
                  <a:pt x="0" y="1244600"/>
                </a:lnTo>
                <a:lnTo>
                  <a:pt x="2877" y="1257300"/>
                </a:lnTo>
                <a:lnTo>
                  <a:pt x="1874928" y="1257300"/>
                </a:lnTo>
                <a:lnTo>
                  <a:pt x="1880492" y="1244600"/>
                </a:lnTo>
                <a:close/>
              </a:path>
              <a:path w="2040254" h="2438400">
                <a:moveTo>
                  <a:pt x="82420" y="965200"/>
                </a:moveTo>
                <a:lnTo>
                  <a:pt x="49072" y="977900"/>
                </a:lnTo>
                <a:lnTo>
                  <a:pt x="145487" y="977900"/>
                </a:lnTo>
                <a:lnTo>
                  <a:pt x="82420" y="965200"/>
                </a:lnTo>
                <a:close/>
              </a:path>
              <a:path w="2040254" h="2438400">
                <a:moveTo>
                  <a:pt x="626747" y="342900"/>
                </a:moveTo>
                <a:lnTo>
                  <a:pt x="609470" y="355600"/>
                </a:lnTo>
                <a:lnTo>
                  <a:pt x="594079" y="381000"/>
                </a:lnTo>
                <a:lnTo>
                  <a:pt x="588527" y="406400"/>
                </a:lnTo>
                <a:lnTo>
                  <a:pt x="591273" y="457200"/>
                </a:lnTo>
                <a:lnTo>
                  <a:pt x="587309" y="495300"/>
                </a:lnTo>
                <a:lnTo>
                  <a:pt x="1901112" y="495300"/>
                </a:lnTo>
                <a:lnTo>
                  <a:pt x="1887071" y="444500"/>
                </a:lnTo>
                <a:lnTo>
                  <a:pt x="874821" y="444500"/>
                </a:lnTo>
                <a:lnTo>
                  <a:pt x="842082" y="431800"/>
                </a:lnTo>
                <a:lnTo>
                  <a:pt x="833102" y="421761"/>
                </a:lnTo>
                <a:lnTo>
                  <a:pt x="828889" y="419100"/>
                </a:lnTo>
                <a:lnTo>
                  <a:pt x="821047" y="408284"/>
                </a:lnTo>
                <a:lnTo>
                  <a:pt x="819361" y="406400"/>
                </a:lnTo>
                <a:lnTo>
                  <a:pt x="799409" y="393700"/>
                </a:lnTo>
                <a:lnTo>
                  <a:pt x="774992" y="368300"/>
                </a:lnTo>
                <a:lnTo>
                  <a:pt x="750420" y="355600"/>
                </a:lnTo>
                <a:lnTo>
                  <a:pt x="677121" y="355600"/>
                </a:lnTo>
                <a:lnTo>
                  <a:pt x="626747" y="342900"/>
                </a:lnTo>
                <a:close/>
              </a:path>
              <a:path w="2040254" h="2438400">
                <a:moveTo>
                  <a:pt x="566892" y="431800"/>
                </a:moveTo>
                <a:lnTo>
                  <a:pt x="547729" y="431800"/>
                </a:lnTo>
                <a:lnTo>
                  <a:pt x="537198" y="444500"/>
                </a:lnTo>
                <a:lnTo>
                  <a:pt x="533090" y="469900"/>
                </a:lnTo>
                <a:lnTo>
                  <a:pt x="524637" y="482600"/>
                </a:lnTo>
                <a:lnTo>
                  <a:pt x="587172" y="482600"/>
                </a:lnTo>
                <a:lnTo>
                  <a:pt x="587035" y="469900"/>
                </a:lnTo>
                <a:lnTo>
                  <a:pt x="580122" y="444500"/>
                </a:lnTo>
                <a:lnTo>
                  <a:pt x="566892" y="431800"/>
                </a:lnTo>
                <a:close/>
              </a:path>
              <a:path w="2040254" h="2438400">
                <a:moveTo>
                  <a:pt x="1152459" y="203200"/>
                </a:moveTo>
                <a:lnTo>
                  <a:pt x="1092855" y="203200"/>
                </a:lnTo>
                <a:lnTo>
                  <a:pt x="1081596" y="215900"/>
                </a:lnTo>
                <a:lnTo>
                  <a:pt x="669885" y="215900"/>
                </a:lnTo>
                <a:lnTo>
                  <a:pt x="687950" y="254000"/>
                </a:lnTo>
                <a:lnTo>
                  <a:pt x="687019" y="279400"/>
                </a:lnTo>
                <a:lnTo>
                  <a:pt x="691031" y="304800"/>
                </a:lnTo>
                <a:lnTo>
                  <a:pt x="723937" y="342900"/>
                </a:lnTo>
                <a:lnTo>
                  <a:pt x="759936" y="355600"/>
                </a:lnTo>
                <a:lnTo>
                  <a:pt x="774777" y="355600"/>
                </a:lnTo>
                <a:lnTo>
                  <a:pt x="792054" y="368300"/>
                </a:lnTo>
                <a:lnTo>
                  <a:pt x="821047" y="408284"/>
                </a:lnTo>
                <a:lnTo>
                  <a:pt x="833102" y="421761"/>
                </a:lnTo>
                <a:lnTo>
                  <a:pt x="848995" y="431800"/>
                </a:lnTo>
                <a:lnTo>
                  <a:pt x="874821" y="444500"/>
                </a:lnTo>
                <a:lnTo>
                  <a:pt x="1887071" y="444500"/>
                </a:lnTo>
                <a:lnTo>
                  <a:pt x="1873029" y="393700"/>
                </a:lnTo>
                <a:lnTo>
                  <a:pt x="1831264" y="381000"/>
                </a:lnTo>
                <a:lnTo>
                  <a:pt x="1811587" y="368300"/>
                </a:lnTo>
                <a:lnTo>
                  <a:pt x="1794740" y="355600"/>
                </a:lnTo>
                <a:lnTo>
                  <a:pt x="1784734" y="342900"/>
                </a:lnTo>
                <a:lnTo>
                  <a:pt x="1778414" y="317500"/>
                </a:lnTo>
                <a:lnTo>
                  <a:pt x="1216839" y="317500"/>
                </a:lnTo>
                <a:lnTo>
                  <a:pt x="1176171" y="304800"/>
                </a:lnTo>
                <a:lnTo>
                  <a:pt x="1120329" y="304800"/>
                </a:lnTo>
                <a:lnTo>
                  <a:pt x="1108735" y="292100"/>
                </a:lnTo>
                <a:lnTo>
                  <a:pt x="1112102" y="279400"/>
                </a:lnTo>
                <a:lnTo>
                  <a:pt x="1146417" y="254000"/>
                </a:lnTo>
                <a:lnTo>
                  <a:pt x="1157187" y="228600"/>
                </a:lnTo>
                <a:lnTo>
                  <a:pt x="1158023" y="215900"/>
                </a:lnTo>
                <a:lnTo>
                  <a:pt x="1152459" y="203200"/>
                </a:lnTo>
                <a:close/>
              </a:path>
              <a:path w="2040254" h="2438400">
                <a:moveTo>
                  <a:pt x="821047" y="408284"/>
                </a:moveTo>
                <a:lnTo>
                  <a:pt x="828889" y="419100"/>
                </a:lnTo>
                <a:lnTo>
                  <a:pt x="833102" y="421761"/>
                </a:lnTo>
                <a:lnTo>
                  <a:pt x="821047" y="408284"/>
                </a:lnTo>
                <a:close/>
              </a:path>
              <a:path w="2040254" h="2438400">
                <a:moveTo>
                  <a:pt x="1776842" y="266700"/>
                </a:moveTo>
                <a:lnTo>
                  <a:pt x="1784698" y="304800"/>
                </a:lnTo>
                <a:lnTo>
                  <a:pt x="1799205" y="330200"/>
                </a:lnTo>
                <a:lnTo>
                  <a:pt x="1824064" y="342900"/>
                </a:lnTo>
                <a:lnTo>
                  <a:pt x="1860875" y="342900"/>
                </a:lnTo>
                <a:lnTo>
                  <a:pt x="1860087" y="330200"/>
                </a:lnTo>
                <a:lnTo>
                  <a:pt x="1860600" y="330200"/>
                </a:lnTo>
                <a:lnTo>
                  <a:pt x="1862439" y="317500"/>
                </a:lnTo>
                <a:lnTo>
                  <a:pt x="1776842" y="266700"/>
                </a:lnTo>
                <a:close/>
              </a:path>
              <a:path w="2040254" h="2438400">
                <a:moveTo>
                  <a:pt x="1747661" y="266700"/>
                </a:moveTo>
                <a:lnTo>
                  <a:pt x="1312680" y="266700"/>
                </a:lnTo>
                <a:lnTo>
                  <a:pt x="1275427" y="304800"/>
                </a:lnTo>
                <a:lnTo>
                  <a:pt x="1254473" y="317500"/>
                </a:lnTo>
                <a:lnTo>
                  <a:pt x="1778414" y="317500"/>
                </a:lnTo>
                <a:lnTo>
                  <a:pt x="1775254" y="304800"/>
                </a:lnTo>
                <a:lnTo>
                  <a:pt x="1764699" y="279400"/>
                </a:lnTo>
                <a:lnTo>
                  <a:pt x="1747661" y="266700"/>
                </a:lnTo>
                <a:close/>
              </a:path>
              <a:path w="2040254" h="2438400">
                <a:moveTo>
                  <a:pt x="1521830" y="165100"/>
                </a:moveTo>
                <a:lnTo>
                  <a:pt x="1482023" y="177800"/>
                </a:lnTo>
                <a:lnTo>
                  <a:pt x="1464197" y="190500"/>
                </a:lnTo>
                <a:lnTo>
                  <a:pt x="1414145" y="228600"/>
                </a:lnTo>
                <a:lnTo>
                  <a:pt x="1394110" y="241300"/>
                </a:lnTo>
                <a:lnTo>
                  <a:pt x="1377645" y="254000"/>
                </a:lnTo>
                <a:lnTo>
                  <a:pt x="1335401" y="266700"/>
                </a:lnTo>
                <a:lnTo>
                  <a:pt x="1692141" y="266700"/>
                </a:lnTo>
                <a:lnTo>
                  <a:pt x="1673717" y="254000"/>
                </a:lnTo>
                <a:lnTo>
                  <a:pt x="1590055" y="190500"/>
                </a:lnTo>
                <a:lnTo>
                  <a:pt x="1557423" y="177800"/>
                </a:lnTo>
                <a:lnTo>
                  <a:pt x="1521830" y="165100"/>
                </a:lnTo>
                <a:close/>
              </a:path>
              <a:path w="2040254" h="2438400">
                <a:moveTo>
                  <a:pt x="1690206" y="101600"/>
                </a:moveTo>
                <a:lnTo>
                  <a:pt x="1668595" y="101600"/>
                </a:lnTo>
                <a:lnTo>
                  <a:pt x="1656727" y="114300"/>
                </a:lnTo>
                <a:lnTo>
                  <a:pt x="1648321" y="127000"/>
                </a:lnTo>
                <a:lnTo>
                  <a:pt x="1640775" y="139700"/>
                </a:lnTo>
                <a:lnTo>
                  <a:pt x="1631032" y="165100"/>
                </a:lnTo>
                <a:lnTo>
                  <a:pt x="1627976" y="190500"/>
                </a:lnTo>
                <a:lnTo>
                  <a:pt x="1636286" y="215900"/>
                </a:lnTo>
                <a:lnTo>
                  <a:pt x="1660727" y="228600"/>
                </a:lnTo>
                <a:lnTo>
                  <a:pt x="1679305" y="228600"/>
                </a:lnTo>
                <a:lnTo>
                  <a:pt x="1685084" y="215900"/>
                </a:lnTo>
                <a:lnTo>
                  <a:pt x="1688439" y="215900"/>
                </a:lnTo>
                <a:lnTo>
                  <a:pt x="1699722" y="203200"/>
                </a:lnTo>
                <a:lnTo>
                  <a:pt x="1749333" y="203200"/>
                </a:lnTo>
                <a:lnTo>
                  <a:pt x="1724247" y="165100"/>
                </a:lnTo>
                <a:lnTo>
                  <a:pt x="1725966" y="165100"/>
                </a:lnTo>
                <a:lnTo>
                  <a:pt x="1731208" y="152400"/>
                </a:lnTo>
                <a:lnTo>
                  <a:pt x="1735435" y="152400"/>
                </a:lnTo>
                <a:lnTo>
                  <a:pt x="1734073" y="139700"/>
                </a:lnTo>
                <a:lnTo>
                  <a:pt x="1728175" y="139700"/>
                </a:lnTo>
                <a:lnTo>
                  <a:pt x="1708821" y="127000"/>
                </a:lnTo>
                <a:lnTo>
                  <a:pt x="1690206" y="101600"/>
                </a:lnTo>
                <a:close/>
              </a:path>
              <a:path w="2040254" h="2438400">
                <a:moveTo>
                  <a:pt x="1047185" y="190500"/>
                </a:moveTo>
                <a:lnTo>
                  <a:pt x="619977" y="190500"/>
                </a:lnTo>
                <a:lnTo>
                  <a:pt x="618580" y="215900"/>
                </a:lnTo>
                <a:lnTo>
                  <a:pt x="1081596" y="215900"/>
                </a:lnTo>
                <a:lnTo>
                  <a:pt x="1070205" y="203200"/>
                </a:lnTo>
                <a:lnTo>
                  <a:pt x="1047185" y="190500"/>
                </a:lnTo>
                <a:close/>
              </a:path>
              <a:path w="2040254" h="2438400">
                <a:moveTo>
                  <a:pt x="1749333" y="203200"/>
                </a:moveTo>
                <a:lnTo>
                  <a:pt x="1717441" y="203200"/>
                </a:lnTo>
                <a:lnTo>
                  <a:pt x="1744306" y="215900"/>
                </a:lnTo>
                <a:lnTo>
                  <a:pt x="1755971" y="215900"/>
                </a:lnTo>
                <a:lnTo>
                  <a:pt x="1749333" y="203200"/>
                </a:lnTo>
                <a:close/>
              </a:path>
              <a:path w="2040254" h="2438400">
                <a:moveTo>
                  <a:pt x="659784" y="38100"/>
                </a:moveTo>
                <a:lnTo>
                  <a:pt x="626365" y="38100"/>
                </a:lnTo>
                <a:lnTo>
                  <a:pt x="637039" y="76200"/>
                </a:lnTo>
                <a:lnTo>
                  <a:pt x="664142" y="114300"/>
                </a:lnTo>
                <a:lnTo>
                  <a:pt x="683067" y="139700"/>
                </a:lnTo>
                <a:lnTo>
                  <a:pt x="669229" y="177800"/>
                </a:lnTo>
                <a:lnTo>
                  <a:pt x="653122" y="177800"/>
                </a:lnTo>
                <a:lnTo>
                  <a:pt x="634102" y="190500"/>
                </a:lnTo>
                <a:lnTo>
                  <a:pt x="1035974" y="190500"/>
                </a:lnTo>
                <a:lnTo>
                  <a:pt x="915262" y="165100"/>
                </a:lnTo>
                <a:lnTo>
                  <a:pt x="893698" y="165100"/>
                </a:lnTo>
                <a:lnTo>
                  <a:pt x="925685" y="139700"/>
                </a:lnTo>
                <a:lnTo>
                  <a:pt x="923058" y="101600"/>
                </a:lnTo>
                <a:lnTo>
                  <a:pt x="898558" y="76200"/>
                </a:lnTo>
                <a:lnTo>
                  <a:pt x="864935" y="63500"/>
                </a:lnTo>
                <a:lnTo>
                  <a:pt x="752939" y="63500"/>
                </a:lnTo>
                <a:lnTo>
                  <a:pt x="659784" y="38100"/>
                </a:lnTo>
                <a:close/>
              </a:path>
              <a:path w="2040254" h="2438400">
                <a:moveTo>
                  <a:pt x="1181759" y="152400"/>
                </a:moveTo>
                <a:lnTo>
                  <a:pt x="1162644" y="152400"/>
                </a:lnTo>
                <a:lnTo>
                  <a:pt x="1148686" y="165100"/>
                </a:lnTo>
                <a:lnTo>
                  <a:pt x="1162118" y="177800"/>
                </a:lnTo>
                <a:lnTo>
                  <a:pt x="1177282" y="177800"/>
                </a:lnTo>
                <a:lnTo>
                  <a:pt x="1193257" y="190500"/>
                </a:lnTo>
                <a:lnTo>
                  <a:pt x="1209161" y="177800"/>
                </a:lnTo>
                <a:lnTo>
                  <a:pt x="1199454" y="165100"/>
                </a:lnTo>
                <a:lnTo>
                  <a:pt x="1181759" y="152400"/>
                </a:lnTo>
                <a:close/>
              </a:path>
              <a:path w="2040254" h="2438400">
                <a:moveTo>
                  <a:pt x="589733" y="76200"/>
                </a:moveTo>
                <a:lnTo>
                  <a:pt x="566152" y="101600"/>
                </a:lnTo>
                <a:lnTo>
                  <a:pt x="594891" y="101600"/>
                </a:lnTo>
                <a:lnTo>
                  <a:pt x="601016" y="88900"/>
                </a:lnTo>
                <a:lnTo>
                  <a:pt x="589733" y="76200"/>
                </a:lnTo>
                <a:close/>
              </a:path>
              <a:path w="2040254" h="2438400">
                <a:moveTo>
                  <a:pt x="577566" y="0"/>
                </a:moveTo>
                <a:lnTo>
                  <a:pt x="558976" y="12700"/>
                </a:lnTo>
                <a:lnTo>
                  <a:pt x="546869" y="25400"/>
                </a:lnTo>
                <a:lnTo>
                  <a:pt x="540804" y="50800"/>
                </a:lnTo>
                <a:lnTo>
                  <a:pt x="540350" y="76200"/>
                </a:lnTo>
                <a:lnTo>
                  <a:pt x="554666" y="63500"/>
                </a:lnTo>
                <a:lnTo>
                  <a:pt x="574343" y="50800"/>
                </a:lnTo>
                <a:lnTo>
                  <a:pt x="596264" y="50800"/>
                </a:lnTo>
                <a:lnTo>
                  <a:pt x="617290" y="38100"/>
                </a:lnTo>
                <a:lnTo>
                  <a:pt x="566689" y="38100"/>
                </a:lnTo>
                <a:lnTo>
                  <a:pt x="560194" y="25400"/>
                </a:lnTo>
                <a:lnTo>
                  <a:pt x="577566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7" name="object 8">
            <a:extLst>
              <a:ext uri="{FF2B5EF4-FFF2-40B4-BE49-F238E27FC236}">
                <a16:creationId xmlns:a16="http://schemas.microsoft.com/office/drawing/2014/main" id="{472386C4-D359-4259-B7E6-8770DBDCC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13311"/>
              </p:ext>
            </p:extLst>
          </p:nvPr>
        </p:nvGraphicFramePr>
        <p:xfrm>
          <a:off x="9879721" y="7903658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8" name="object 9">
            <a:extLst>
              <a:ext uri="{FF2B5EF4-FFF2-40B4-BE49-F238E27FC236}">
                <a16:creationId xmlns:a16="http://schemas.microsoft.com/office/drawing/2014/main" id="{DF1239B8-D82C-49F6-8C56-256B93726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050152"/>
              </p:ext>
            </p:extLst>
          </p:nvPr>
        </p:nvGraphicFramePr>
        <p:xfrm>
          <a:off x="12519661" y="7337553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9" name="object 10">
            <a:extLst>
              <a:ext uri="{FF2B5EF4-FFF2-40B4-BE49-F238E27FC236}">
                <a16:creationId xmlns:a16="http://schemas.microsoft.com/office/drawing/2014/main" id="{FA289DE8-F551-4A80-9F36-EE7220869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435592"/>
              </p:ext>
            </p:extLst>
          </p:nvPr>
        </p:nvGraphicFramePr>
        <p:xfrm>
          <a:off x="9879721" y="6162277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0" name="object 11">
            <a:extLst>
              <a:ext uri="{FF2B5EF4-FFF2-40B4-BE49-F238E27FC236}">
                <a16:creationId xmlns:a16="http://schemas.microsoft.com/office/drawing/2014/main" id="{A8FC986D-BA56-4DE9-9BD3-3F0DEC9D8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50100"/>
              </p:ext>
            </p:extLst>
          </p:nvPr>
        </p:nvGraphicFramePr>
        <p:xfrm>
          <a:off x="12510791" y="5503089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1" name="object 119">
            <a:extLst>
              <a:ext uri="{FF2B5EF4-FFF2-40B4-BE49-F238E27FC236}">
                <a16:creationId xmlns:a16="http://schemas.microsoft.com/office/drawing/2014/main" id="{9B20384A-63AF-4255-A950-D3BD0513C9DD}"/>
              </a:ext>
            </a:extLst>
          </p:cNvPr>
          <p:cNvSpPr txBox="1"/>
          <p:nvPr/>
        </p:nvSpPr>
        <p:spPr>
          <a:xfrm>
            <a:off x="9873930" y="5503089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28433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4963</TotalTime>
  <Words>476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Open Sans</vt:lpstr>
      <vt:lpstr>Open Sans Light</vt:lpstr>
      <vt:lpstr>Open Sans SemiBold</vt:lpstr>
      <vt:lpstr>Times New Roman</vt:lpstr>
      <vt:lpstr>Office Theme</vt:lpstr>
      <vt:lpstr>SCOPE 2021</vt:lpstr>
      <vt:lpstr>PowerPoint Presentation</vt:lpstr>
      <vt:lpstr>761,000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32</cp:revision>
  <dcterms:created xsi:type="dcterms:W3CDTF">2021-11-12T16:02:46Z</dcterms:created>
  <dcterms:modified xsi:type="dcterms:W3CDTF">2022-01-26T10:40:08Z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