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84" r:id="rId3"/>
    <p:sldId id="285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28" y="-13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315450" y="3681328"/>
            <a:ext cx="4503741" cy="4503741"/>
          </a:xfrm>
          <a:prstGeom prst="rect">
            <a:avLst/>
          </a:prstGeom>
        </p:spPr>
      </p:pic>
      <p:grpSp>
        <p:nvGrpSpPr>
          <p:cNvPr id="7" name="object 160">
            <a:extLst>
              <a:ext uri="{FF2B5EF4-FFF2-40B4-BE49-F238E27FC236}">
                <a16:creationId xmlns:a16="http://schemas.microsoft.com/office/drawing/2014/main" id="{41DDC243-05EC-4932-8F00-87FF4E0314A4}"/>
              </a:ext>
            </a:extLst>
          </p:cNvPr>
          <p:cNvGrpSpPr/>
          <p:nvPr/>
        </p:nvGrpSpPr>
        <p:grpSpPr>
          <a:xfrm>
            <a:off x="12762410" y="911226"/>
            <a:ext cx="1160705" cy="762000"/>
            <a:chOff x="11020241" y="778248"/>
            <a:chExt cx="561975" cy="368935"/>
          </a:xfrm>
        </p:grpSpPr>
        <p:sp>
          <p:nvSpPr>
            <p:cNvPr id="8" name="object 161">
              <a:extLst>
                <a:ext uri="{FF2B5EF4-FFF2-40B4-BE49-F238E27FC236}">
                  <a16:creationId xmlns:a16="http://schemas.microsoft.com/office/drawing/2014/main" id="{78692AFF-B0CD-4444-BA7A-125E8D3F1045}"/>
                </a:ext>
              </a:extLst>
            </p:cNvPr>
            <p:cNvSpPr/>
            <p:nvPr/>
          </p:nvSpPr>
          <p:spPr>
            <a:xfrm>
              <a:off x="11020241" y="1064892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561448" y="0"/>
                  </a:moveTo>
                  <a:lnTo>
                    <a:pt x="0" y="0"/>
                  </a:lnTo>
                  <a:lnTo>
                    <a:pt x="0" y="40941"/>
                  </a:lnTo>
                  <a:lnTo>
                    <a:pt x="561448" y="40941"/>
                  </a:lnTo>
                  <a:lnTo>
                    <a:pt x="561448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2">
              <a:extLst>
                <a:ext uri="{FF2B5EF4-FFF2-40B4-BE49-F238E27FC236}">
                  <a16:creationId xmlns:a16="http://schemas.microsoft.com/office/drawing/2014/main" id="{D8E0A6F5-1ACD-4D75-BFF7-E2D222074A82}"/>
                </a:ext>
              </a:extLst>
            </p:cNvPr>
            <p:cNvSpPr/>
            <p:nvPr/>
          </p:nvSpPr>
          <p:spPr>
            <a:xfrm>
              <a:off x="11020241" y="1105822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561448" y="0"/>
                  </a:moveTo>
                  <a:lnTo>
                    <a:pt x="0" y="0"/>
                  </a:lnTo>
                  <a:lnTo>
                    <a:pt x="0" y="40953"/>
                  </a:lnTo>
                  <a:lnTo>
                    <a:pt x="561448" y="40953"/>
                  </a:lnTo>
                  <a:lnTo>
                    <a:pt x="561448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3">
              <a:extLst>
                <a:ext uri="{FF2B5EF4-FFF2-40B4-BE49-F238E27FC236}">
                  <a16:creationId xmlns:a16="http://schemas.microsoft.com/office/drawing/2014/main" id="{052C93A5-67E2-4BEB-82B1-EDD1653F6A35}"/>
                </a:ext>
              </a:extLst>
            </p:cNvPr>
            <p:cNvSpPr/>
            <p:nvPr/>
          </p:nvSpPr>
          <p:spPr>
            <a:xfrm>
              <a:off x="11020234" y="778521"/>
              <a:ext cx="561975" cy="245110"/>
            </a:xfrm>
            <a:custGeom>
              <a:avLst/>
              <a:gdLst/>
              <a:ahLst/>
              <a:cxnLst/>
              <a:rect l="l" t="t" r="r" b="b"/>
              <a:pathLst>
                <a:path w="561975" h="245109">
                  <a:moveTo>
                    <a:pt x="561467" y="204470"/>
                  </a:moveTo>
                  <a:lnTo>
                    <a:pt x="120929" y="204470"/>
                  </a:lnTo>
                  <a:lnTo>
                    <a:pt x="120929" y="123190"/>
                  </a:lnTo>
                  <a:lnTo>
                    <a:pt x="202018" y="123190"/>
                  </a:lnTo>
                  <a:lnTo>
                    <a:pt x="202018" y="122580"/>
                  </a:lnTo>
                  <a:lnTo>
                    <a:pt x="202018" y="81280"/>
                  </a:lnTo>
                  <a:lnTo>
                    <a:pt x="120929" y="81280"/>
                  </a:lnTo>
                  <a:lnTo>
                    <a:pt x="120929" y="0"/>
                  </a:lnTo>
                  <a:lnTo>
                    <a:pt x="81102" y="0"/>
                  </a:lnTo>
                  <a:lnTo>
                    <a:pt x="81102" y="81280"/>
                  </a:lnTo>
                  <a:lnTo>
                    <a:pt x="0" y="81280"/>
                  </a:lnTo>
                  <a:lnTo>
                    <a:pt x="0" y="122580"/>
                  </a:lnTo>
                  <a:lnTo>
                    <a:pt x="0" y="123190"/>
                  </a:lnTo>
                  <a:lnTo>
                    <a:pt x="81102" y="123190"/>
                  </a:lnTo>
                  <a:lnTo>
                    <a:pt x="81102" y="204470"/>
                  </a:lnTo>
                  <a:lnTo>
                    <a:pt x="0" y="204470"/>
                  </a:lnTo>
                  <a:lnTo>
                    <a:pt x="0" y="245110"/>
                  </a:lnTo>
                  <a:lnTo>
                    <a:pt x="561467" y="245110"/>
                  </a:lnTo>
                  <a:lnTo>
                    <a:pt x="561467" y="20447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64">
              <a:extLst>
                <a:ext uri="{FF2B5EF4-FFF2-40B4-BE49-F238E27FC236}">
                  <a16:creationId xmlns:a16="http://schemas.microsoft.com/office/drawing/2014/main" id="{D1B3C463-1248-4F1C-9AFD-11A28B615343}"/>
                </a:ext>
              </a:extLst>
            </p:cNvPr>
            <p:cNvSpPr/>
            <p:nvPr/>
          </p:nvSpPr>
          <p:spPr>
            <a:xfrm>
              <a:off x="11020241" y="1023926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561448" y="0"/>
                  </a:moveTo>
                  <a:lnTo>
                    <a:pt x="0" y="0"/>
                  </a:lnTo>
                  <a:lnTo>
                    <a:pt x="0" y="40953"/>
                  </a:lnTo>
                  <a:lnTo>
                    <a:pt x="561448" y="40953"/>
                  </a:lnTo>
                  <a:lnTo>
                    <a:pt x="561448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65">
              <a:extLst>
                <a:ext uri="{FF2B5EF4-FFF2-40B4-BE49-F238E27FC236}">
                  <a16:creationId xmlns:a16="http://schemas.microsoft.com/office/drawing/2014/main" id="{C93E96A9-B1A7-4C2E-91FB-483E86363327}"/>
                </a:ext>
              </a:extLst>
            </p:cNvPr>
            <p:cNvSpPr/>
            <p:nvPr/>
          </p:nvSpPr>
          <p:spPr>
            <a:xfrm>
              <a:off x="11222263" y="901101"/>
              <a:ext cx="360045" cy="41275"/>
            </a:xfrm>
            <a:custGeom>
              <a:avLst/>
              <a:gdLst/>
              <a:ahLst/>
              <a:cxnLst/>
              <a:rect l="l" t="t" r="r" b="b"/>
              <a:pathLst>
                <a:path w="360045" h="41275">
                  <a:moveTo>
                    <a:pt x="359425" y="0"/>
                  </a:moveTo>
                  <a:lnTo>
                    <a:pt x="0" y="0"/>
                  </a:lnTo>
                  <a:lnTo>
                    <a:pt x="0" y="40941"/>
                  </a:lnTo>
                  <a:lnTo>
                    <a:pt x="359425" y="40941"/>
                  </a:lnTo>
                  <a:lnTo>
                    <a:pt x="359425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66">
              <a:extLst>
                <a:ext uri="{FF2B5EF4-FFF2-40B4-BE49-F238E27FC236}">
                  <a16:creationId xmlns:a16="http://schemas.microsoft.com/office/drawing/2014/main" id="{35793132-C6D3-4B97-8D88-964B87D68B3C}"/>
                </a:ext>
              </a:extLst>
            </p:cNvPr>
            <p:cNvSpPr/>
            <p:nvPr/>
          </p:nvSpPr>
          <p:spPr>
            <a:xfrm>
              <a:off x="11222263" y="860147"/>
              <a:ext cx="360045" cy="41275"/>
            </a:xfrm>
            <a:custGeom>
              <a:avLst/>
              <a:gdLst/>
              <a:ahLst/>
              <a:cxnLst/>
              <a:rect l="l" t="t" r="r" b="b"/>
              <a:pathLst>
                <a:path w="360045" h="41275">
                  <a:moveTo>
                    <a:pt x="359425" y="0"/>
                  </a:moveTo>
                  <a:lnTo>
                    <a:pt x="0" y="0"/>
                  </a:lnTo>
                  <a:lnTo>
                    <a:pt x="0" y="40953"/>
                  </a:lnTo>
                  <a:lnTo>
                    <a:pt x="359425" y="40953"/>
                  </a:lnTo>
                  <a:lnTo>
                    <a:pt x="359425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67">
              <a:extLst>
                <a:ext uri="{FF2B5EF4-FFF2-40B4-BE49-F238E27FC236}">
                  <a16:creationId xmlns:a16="http://schemas.microsoft.com/office/drawing/2014/main" id="{0239A553-ED98-4C5B-94F0-77BBD988DF66}"/>
                </a:ext>
              </a:extLst>
            </p:cNvPr>
            <p:cNvSpPr/>
            <p:nvPr/>
          </p:nvSpPr>
          <p:spPr>
            <a:xfrm>
              <a:off x="11222263" y="819206"/>
              <a:ext cx="360045" cy="41275"/>
            </a:xfrm>
            <a:custGeom>
              <a:avLst/>
              <a:gdLst/>
              <a:ahLst/>
              <a:cxnLst/>
              <a:rect l="l" t="t" r="r" b="b"/>
              <a:pathLst>
                <a:path w="360045" h="41275">
                  <a:moveTo>
                    <a:pt x="359425" y="0"/>
                  </a:moveTo>
                  <a:lnTo>
                    <a:pt x="0" y="0"/>
                  </a:lnTo>
                  <a:lnTo>
                    <a:pt x="0" y="40941"/>
                  </a:lnTo>
                  <a:lnTo>
                    <a:pt x="359425" y="40941"/>
                  </a:lnTo>
                  <a:lnTo>
                    <a:pt x="359425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8">
              <a:extLst>
                <a:ext uri="{FF2B5EF4-FFF2-40B4-BE49-F238E27FC236}">
                  <a16:creationId xmlns:a16="http://schemas.microsoft.com/office/drawing/2014/main" id="{6A7FC277-81A0-4B98-A1F3-49D2BF4E1CEC}"/>
                </a:ext>
              </a:extLst>
            </p:cNvPr>
            <p:cNvSpPr/>
            <p:nvPr/>
          </p:nvSpPr>
          <p:spPr>
            <a:xfrm>
              <a:off x="11020247" y="778255"/>
              <a:ext cx="561975" cy="205104"/>
            </a:xfrm>
            <a:custGeom>
              <a:avLst/>
              <a:gdLst/>
              <a:ahLst/>
              <a:cxnLst/>
              <a:rect l="l" t="t" r="r" b="b"/>
              <a:pathLst>
                <a:path w="561975" h="205105">
                  <a:moveTo>
                    <a:pt x="81089" y="122847"/>
                  </a:moveTo>
                  <a:lnTo>
                    <a:pt x="0" y="122847"/>
                  </a:lnTo>
                  <a:lnTo>
                    <a:pt x="0" y="204736"/>
                  </a:lnTo>
                  <a:lnTo>
                    <a:pt x="81089" y="204736"/>
                  </a:lnTo>
                  <a:lnTo>
                    <a:pt x="81089" y="204012"/>
                  </a:lnTo>
                  <a:lnTo>
                    <a:pt x="81089" y="122847"/>
                  </a:lnTo>
                  <a:close/>
                </a:path>
                <a:path w="561975" h="205105">
                  <a:moveTo>
                    <a:pt x="81089" y="0"/>
                  </a:moveTo>
                  <a:lnTo>
                    <a:pt x="0" y="0"/>
                  </a:lnTo>
                  <a:lnTo>
                    <a:pt x="0" y="81889"/>
                  </a:lnTo>
                  <a:lnTo>
                    <a:pt x="81089" y="81889"/>
                  </a:lnTo>
                  <a:lnTo>
                    <a:pt x="81089" y="40957"/>
                  </a:lnTo>
                  <a:lnTo>
                    <a:pt x="81089" y="0"/>
                  </a:lnTo>
                  <a:close/>
                </a:path>
                <a:path w="561975" h="205105">
                  <a:moveTo>
                    <a:pt x="561441" y="163487"/>
                  </a:moveTo>
                  <a:lnTo>
                    <a:pt x="202018" y="163487"/>
                  </a:lnTo>
                  <a:lnTo>
                    <a:pt x="202018" y="122847"/>
                  </a:lnTo>
                  <a:lnTo>
                    <a:pt x="120916" y="122847"/>
                  </a:lnTo>
                  <a:lnTo>
                    <a:pt x="120916" y="163487"/>
                  </a:lnTo>
                  <a:lnTo>
                    <a:pt x="120916" y="204127"/>
                  </a:lnTo>
                  <a:lnTo>
                    <a:pt x="561441" y="204127"/>
                  </a:lnTo>
                  <a:lnTo>
                    <a:pt x="561441" y="163487"/>
                  </a:lnTo>
                  <a:close/>
                </a:path>
                <a:path w="561975" h="205105">
                  <a:moveTo>
                    <a:pt x="561441" y="0"/>
                  </a:moveTo>
                  <a:lnTo>
                    <a:pt x="120916" y="0"/>
                  </a:lnTo>
                  <a:lnTo>
                    <a:pt x="120916" y="40640"/>
                  </a:lnTo>
                  <a:lnTo>
                    <a:pt x="120916" y="81280"/>
                  </a:lnTo>
                  <a:lnTo>
                    <a:pt x="202018" y="81280"/>
                  </a:lnTo>
                  <a:lnTo>
                    <a:pt x="202018" y="40640"/>
                  </a:lnTo>
                  <a:lnTo>
                    <a:pt x="561441" y="40640"/>
                  </a:lnTo>
                  <a:lnTo>
                    <a:pt x="561441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25F66AD-86CC-4E4A-809B-58673C9C4B54}"/>
              </a:ext>
            </a:extLst>
          </p:cNvPr>
          <p:cNvSpPr txBox="1"/>
          <p:nvPr/>
        </p:nvSpPr>
        <p:spPr>
          <a:xfrm>
            <a:off x="781050" y="641533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Greece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A87025-4A8F-49C7-84E5-464715B551FE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203.5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694.7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80.5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5.5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272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11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99,000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21.1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78.9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684,000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88413"/>
            <a:ext cx="3479800" cy="149143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6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9600" b="1" spc="-10" dirty="0">
                <a:solidFill>
                  <a:srgbClr val="B82D6B"/>
                </a:solidFill>
                <a:latin typeface="+mj-lt"/>
                <a:cs typeface="Open Sans"/>
              </a:rPr>
              <a:t>0.98</a:t>
            </a:r>
            <a:endParaRPr sz="96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121,000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99,000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981325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21.9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680572" y="864470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66.2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82823" y="4331937"/>
            <a:ext cx="2219756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+38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6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6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91.2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7" name="object 2">
            <a:extLst>
              <a:ext uri="{FF2B5EF4-FFF2-40B4-BE49-F238E27FC236}">
                <a16:creationId xmlns:a16="http://schemas.microsoft.com/office/drawing/2014/main" id="{BC621030-9362-48C5-97FF-2E39E69958B0}"/>
              </a:ext>
            </a:extLst>
          </p:cNvPr>
          <p:cNvSpPr txBox="1"/>
          <p:nvPr/>
        </p:nvSpPr>
        <p:spPr>
          <a:xfrm>
            <a:off x="12592595" y="652435"/>
            <a:ext cx="180848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GREECE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00" name="object 160">
            <a:extLst>
              <a:ext uri="{FF2B5EF4-FFF2-40B4-BE49-F238E27FC236}">
                <a16:creationId xmlns:a16="http://schemas.microsoft.com/office/drawing/2014/main" id="{C5ED52EA-BE55-4C9D-848A-DE18E9DC8562}"/>
              </a:ext>
            </a:extLst>
          </p:cNvPr>
          <p:cNvGrpSpPr/>
          <p:nvPr/>
        </p:nvGrpSpPr>
        <p:grpSpPr>
          <a:xfrm>
            <a:off x="11864344" y="778248"/>
            <a:ext cx="561975" cy="368935"/>
            <a:chOff x="11020241" y="778248"/>
            <a:chExt cx="561975" cy="368935"/>
          </a:xfrm>
        </p:grpSpPr>
        <p:sp>
          <p:nvSpPr>
            <p:cNvPr id="104" name="object 161">
              <a:extLst>
                <a:ext uri="{FF2B5EF4-FFF2-40B4-BE49-F238E27FC236}">
                  <a16:creationId xmlns:a16="http://schemas.microsoft.com/office/drawing/2014/main" id="{68CF6569-619C-4899-A735-0A5BE9C35B93}"/>
                </a:ext>
              </a:extLst>
            </p:cNvPr>
            <p:cNvSpPr/>
            <p:nvPr/>
          </p:nvSpPr>
          <p:spPr>
            <a:xfrm>
              <a:off x="11020241" y="1064892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561448" y="0"/>
                  </a:moveTo>
                  <a:lnTo>
                    <a:pt x="0" y="0"/>
                  </a:lnTo>
                  <a:lnTo>
                    <a:pt x="0" y="40941"/>
                  </a:lnTo>
                  <a:lnTo>
                    <a:pt x="561448" y="40941"/>
                  </a:lnTo>
                  <a:lnTo>
                    <a:pt x="561448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62">
              <a:extLst>
                <a:ext uri="{FF2B5EF4-FFF2-40B4-BE49-F238E27FC236}">
                  <a16:creationId xmlns:a16="http://schemas.microsoft.com/office/drawing/2014/main" id="{2C23D864-3872-4151-BBBD-761065CF23FA}"/>
                </a:ext>
              </a:extLst>
            </p:cNvPr>
            <p:cNvSpPr/>
            <p:nvPr/>
          </p:nvSpPr>
          <p:spPr>
            <a:xfrm>
              <a:off x="11020241" y="1105822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561448" y="0"/>
                  </a:moveTo>
                  <a:lnTo>
                    <a:pt x="0" y="0"/>
                  </a:lnTo>
                  <a:lnTo>
                    <a:pt x="0" y="40953"/>
                  </a:lnTo>
                  <a:lnTo>
                    <a:pt x="561448" y="40953"/>
                  </a:lnTo>
                  <a:lnTo>
                    <a:pt x="561448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63">
              <a:extLst>
                <a:ext uri="{FF2B5EF4-FFF2-40B4-BE49-F238E27FC236}">
                  <a16:creationId xmlns:a16="http://schemas.microsoft.com/office/drawing/2014/main" id="{61056F14-A629-42BB-ADB2-989559EBEC4A}"/>
                </a:ext>
              </a:extLst>
            </p:cNvPr>
            <p:cNvSpPr/>
            <p:nvPr/>
          </p:nvSpPr>
          <p:spPr>
            <a:xfrm>
              <a:off x="11020234" y="778521"/>
              <a:ext cx="561975" cy="245110"/>
            </a:xfrm>
            <a:custGeom>
              <a:avLst/>
              <a:gdLst/>
              <a:ahLst/>
              <a:cxnLst/>
              <a:rect l="l" t="t" r="r" b="b"/>
              <a:pathLst>
                <a:path w="561975" h="245109">
                  <a:moveTo>
                    <a:pt x="561467" y="204470"/>
                  </a:moveTo>
                  <a:lnTo>
                    <a:pt x="120929" y="204470"/>
                  </a:lnTo>
                  <a:lnTo>
                    <a:pt x="120929" y="123190"/>
                  </a:lnTo>
                  <a:lnTo>
                    <a:pt x="202018" y="123190"/>
                  </a:lnTo>
                  <a:lnTo>
                    <a:pt x="202018" y="122580"/>
                  </a:lnTo>
                  <a:lnTo>
                    <a:pt x="202018" y="81280"/>
                  </a:lnTo>
                  <a:lnTo>
                    <a:pt x="120929" y="81280"/>
                  </a:lnTo>
                  <a:lnTo>
                    <a:pt x="120929" y="0"/>
                  </a:lnTo>
                  <a:lnTo>
                    <a:pt x="81102" y="0"/>
                  </a:lnTo>
                  <a:lnTo>
                    <a:pt x="81102" y="81280"/>
                  </a:lnTo>
                  <a:lnTo>
                    <a:pt x="0" y="81280"/>
                  </a:lnTo>
                  <a:lnTo>
                    <a:pt x="0" y="122580"/>
                  </a:lnTo>
                  <a:lnTo>
                    <a:pt x="0" y="123190"/>
                  </a:lnTo>
                  <a:lnTo>
                    <a:pt x="81102" y="123190"/>
                  </a:lnTo>
                  <a:lnTo>
                    <a:pt x="81102" y="204470"/>
                  </a:lnTo>
                  <a:lnTo>
                    <a:pt x="0" y="204470"/>
                  </a:lnTo>
                  <a:lnTo>
                    <a:pt x="0" y="245110"/>
                  </a:lnTo>
                  <a:lnTo>
                    <a:pt x="561467" y="245110"/>
                  </a:lnTo>
                  <a:lnTo>
                    <a:pt x="561467" y="20447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64">
              <a:extLst>
                <a:ext uri="{FF2B5EF4-FFF2-40B4-BE49-F238E27FC236}">
                  <a16:creationId xmlns:a16="http://schemas.microsoft.com/office/drawing/2014/main" id="{1F145483-34B4-4EA8-B492-1E2609E36763}"/>
                </a:ext>
              </a:extLst>
            </p:cNvPr>
            <p:cNvSpPr/>
            <p:nvPr/>
          </p:nvSpPr>
          <p:spPr>
            <a:xfrm>
              <a:off x="11020241" y="1023926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561448" y="0"/>
                  </a:moveTo>
                  <a:lnTo>
                    <a:pt x="0" y="0"/>
                  </a:lnTo>
                  <a:lnTo>
                    <a:pt x="0" y="40953"/>
                  </a:lnTo>
                  <a:lnTo>
                    <a:pt x="561448" y="40953"/>
                  </a:lnTo>
                  <a:lnTo>
                    <a:pt x="561448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65">
              <a:extLst>
                <a:ext uri="{FF2B5EF4-FFF2-40B4-BE49-F238E27FC236}">
                  <a16:creationId xmlns:a16="http://schemas.microsoft.com/office/drawing/2014/main" id="{ADEF1747-F608-4CD2-90E9-B74643ABF2DB}"/>
                </a:ext>
              </a:extLst>
            </p:cNvPr>
            <p:cNvSpPr/>
            <p:nvPr/>
          </p:nvSpPr>
          <p:spPr>
            <a:xfrm>
              <a:off x="11222263" y="901101"/>
              <a:ext cx="360045" cy="41275"/>
            </a:xfrm>
            <a:custGeom>
              <a:avLst/>
              <a:gdLst/>
              <a:ahLst/>
              <a:cxnLst/>
              <a:rect l="l" t="t" r="r" b="b"/>
              <a:pathLst>
                <a:path w="360045" h="41275">
                  <a:moveTo>
                    <a:pt x="359425" y="0"/>
                  </a:moveTo>
                  <a:lnTo>
                    <a:pt x="0" y="0"/>
                  </a:lnTo>
                  <a:lnTo>
                    <a:pt x="0" y="40941"/>
                  </a:lnTo>
                  <a:lnTo>
                    <a:pt x="359425" y="40941"/>
                  </a:lnTo>
                  <a:lnTo>
                    <a:pt x="359425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66">
              <a:extLst>
                <a:ext uri="{FF2B5EF4-FFF2-40B4-BE49-F238E27FC236}">
                  <a16:creationId xmlns:a16="http://schemas.microsoft.com/office/drawing/2014/main" id="{C52FC267-0904-40AB-8AE7-71CA455FD889}"/>
                </a:ext>
              </a:extLst>
            </p:cNvPr>
            <p:cNvSpPr/>
            <p:nvPr/>
          </p:nvSpPr>
          <p:spPr>
            <a:xfrm>
              <a:off x="11222263" y="860147"/>
              <a:ext cx="360045" cy="41275"/>
            </a:xfrm>
            <a:custGeom>
              <a:avLst/>
              <a:gdLst/>
              <a:ahLst/>
              <a:cxnLst/>
              <a:rect l="l" t="t" r="r" b="b"/>
              <a:pathLst>
                <a:path w="360045" h="41275">
                  <a:moveTo>
                    <a:pt x="359425" y="0"/>
                  </a:moveTo>
                  <a:lnTo>
                    <a:pt x="0" y="0"/>
                  </a:lnTo>
                  <a:lnTo>
                    <a:pt x="0" y="40953"/>
                  </a:lnTo>
                  <a:lnTo>
                    <a:pt x="359425" y="40953"/>
                  </a:lnTo>
                  <a:lnTo>
                    <a:pt x="359425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67">
              <a:extLst>
                <a:ext uri="{FF2B5EF4-FFF2-40B4-BE49-F238E27FC236}">
                  <a16:creationId xmlns:a16="http://schemas.microsoft.com/office/drawing/2014/main" id="{81B026F1-499A-4BE1-8BBE-D1D7E80D9863}"/>
                </a:ext>
              </a:extLst>
            </p:cNvPr>
            <p:cNvSpPr/>
            <p:nvPr/>
          </p:nvSpPr>
          <p:spPr>
            <a:xfrm>
              <a:off x="11222263" y="819206"/>
              <a:ext cx="360045" cy="41275"/>
            </a:xfrm>
            <a:custGeom>
              <a:avLst/>
              <a:gdLst/>
              <a:ahLst/>
              <a:cxnLst/>
              <a:rect l="l" t="t" r="r" b="b"/>
              <a:pathLst>
                <a:path w="360045" h="41275">
                  <a:moveTo>
                    <a:pt x="359425" y="0"/>
                  </a:moveTo>
                  <a:lnTo>
                    <a:pt x="0" y="0"/>
                  </a:lnTo>
                  <a:lnTo>
                    <a:pt x="0" y="40941"/>
                  </a:lnTo>
                  <a:lnTo>
                    <a:pt x="359425" y="40941"/>
                  </a:lnTo>
                  <a:lnTo>
                    <a:pt x="359425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68">
              <a:extLst>
                <a:ext uri="{FF2B5EF4-FFF2-40B4-BE49-F238E27FC236}">
                  <a16:creationId xmlns:a16="http://schemas.microsoft.com/office/drawing/2014/main" id="{6BF13216-4EA5-4B1A-A677-6B31172D5E61}"/>
                </a:ext>
              </a:extLst>
            </p:cNvPr>
            <p:cNvSpPr/>
            <p:nvPr/>
          </p:nvSpPr>
          <p:spPr>
            <a:xfrm>
              <a:off x="11020247" y="778255"/>
              <a:ext cx="561975" cy="205104"/>
            </a:xfrm>
            <a:custGeom>
              <a:avLst/>
              <a:gdLst/>
              <a:ahLst/>
              <a:cxnLst/>
              <a:rect l="l" t="t" r="r" b="b"/>
              <a:pathLst>
                <a:path w="561975" h="205105">
                  <a:moveTo>
                    <a:pt x="81089" y="122847"/>
                  </a:moveTo>
                  <a:lnTo>
                    <a:pt x="0" y="122847"/>
                  </a:lnTo>
                  <a:lnTo>
                    <a:pt x="0" y="204736"/>
                  </a:lnTo>
                  <a:lnTo>
                    <a:pt x="81089" y="204736"/>
                  </a:lnTo>
                  <a:lnTo>
                    <a:pt x="81089" y="204012"/>
                  </a:lnTo>
                  <a:lnTo>
                    <a:pt x="81089" y="122847"/>
                  </a:lnTo>
                  <a:close/>
                </a:path>
                <a:path w="561975" h="205105">
                  <a:moveTo>
                    <a:pt x="81089" y="0"/>
                  </a:moveTo>
                  <a:lnTo>
                    <a:pt x="0" y="0"/>
                  </a:lnTo>
                  <a:lnTo>
                    <a:pt x="0" y="81889"/>
                  </a:lnTo>
                  <a:lnTo>
                    <a:pt x="81089" y="81889"/>
                  </a:lnTo>
                  <a:lnTo>
                    <a:pt x="81089" y="40957"/>
                  </a:lnTo>
                  <a:lnTo>
                    <a:pt x="81089" y="0"/>
                  </a:lnTo>
                  <a:close/>
                </a:path>
                <a:path w="561975" h="205105">
                  <a:moveTo>
                    <a:pt x="561441" y="163487"/>
                  </a:moveTo>
                  <a:lnTo>
                    <a:pt x="202018" y="163487"/>
                  </a:lnTo>
                  <a:lnTo>
                    <a:pt x="202018" y="122847"/>
                  </a:lnTo>
                  <a:lnTo>
                    <a:pt x="120916" y="122847"/>
                  </a:lnTo>
                  <a:lnTo>
                    <a:pt x="120916" y="163487"/>
                  </a:lnTo>
                  <a:lnTo>
                    <a:pt x="120916" y="204127"/>
                  </a:lnTo>
                  <a:lnTo>
                    <a:pt x="561441" y="204127"/>
                  </a:lnTo>
                  <a:lnTo>
                    <a:pt x="561441" y="163487"/>
                  </a:lnTo>
                  <a:close/>
                </a:path>
                <a:path w="561975" h="205105">
                  <a:moveTo>
                    <a:pt x="561441" y="0"/>
                  </a:moveTo>
                  <a:lnTo>
                    <a:pt x="120916" y="0"/>
                  </a:lnTo>
                  <a:lnTo>
                    <a:pt x="120916" y="40640"/>
                  </a:lnTo>
                  <a:lnTo>
                    <a:pt x="120916" y="81280"/>
                  </a:lnTo>
                  <a:lnTo>
                    <a:pt x="202018" y="81280"/>
                  </a:lnTo>
                  <a:lnTo>
                    <a:pt x="202018" y="40640"/>
                  </a:lnTo>
                  <a:lnTo>
                    <a:pt x="561441" y="40640"/>
                  </a:lnTo>
                  <a:lnTo>
                    <a:pt x="561441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0324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148434FC-9CFE-4DCA-B342-7D7E31C18D9B}"/>
              </a:ext>
            </a:extLst>
          </p:cNvPr>
          <p:cNvGrpSpPr/>
          <p:nvPr/>
        </p:nvGrpSpPr>
        <p:grpSpPr>
          <a:xfrm>
            <a:off x="9056606" y="1406035"/>
            <a:ext cx="2623820" cy="2623822"/>
            <a:chOff x="8553645" y="11266428"/>
            <a:chExt cx="2623820" cy="2623822"/>
          </a:xfrm>
        </p:grpSpPr>
        <p:sp>
          <p:nvSpPr>
            <p:cNvPr id="147" name="bg object 16">
              <a:extLst>
                <a:ext uri="{FF2B5EF4-FFF2-40B4-BE49-F238E27FC236}">
                  <a16:creationId xmlns:a16="http://schemas.microsoft.com/office/drawing/2014/main" id="{BFCEA6B8-BD8F-4BBB-BA66-F3CAD1171689}"/>
                </a:ext>
              </a:extLst>
            </p:cNvPr>
            <p:cNvSpPr/>
            <p:nvPr/>
          </p:nvSpPr>
          <p:spPr>
            <a:xfrm>
              <a:off x="8553645" y="11266428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19">
                  <a:moveTo>
                    <a:pt x="1311784" y="0"/>
                  </a:moveTo>
                  <a:lnTo>
                    <a:pt x="1263694" y="865"/>
                  </a:lnTo>
                  <a:lnTo>
                    <a:pt x="1216040" y="3440"/>
                  </a:lnTo>
                  <a:lnTo>
                    <a:pt x="1168852" y="7697"/>
                  </a:lnTo>
                  <a:lnTo>
                    <a:pt x="1122158" y="13605"/>
                  </a:lnTo>
                  <a:lnTo>
                    <a:pt x="1075990" y="21134"/>
                  </a:lnTo>
                  <a:lnTo>
                    <a:pt x="1030377" y="30255"/>
                  </a:lnTo>
                  <a:lnTo>
                    <a:pt x="985348" y="40939"/>
                  </a:lnTo>
                  <a:lnTo>
                    <a:pt x="940932" y="53155"/>
                  </a:lnTo>
                  <a:lnTo>
                    <a:pt x="897160" y="66874"/>
                  </a:lnTo>
                  <a:lnTo>
                    <a:pt x="854062" y="82067"/>
                  </a:lnTo>
                  <a:lnTo>
                    <a:pt x="811666" y="98703"/>
                  </a:lnTo>
                  <a:lnTo>
                    <a:pt x="770002" y="116754"/>
                  </a:lnTo>
                  <a:lnTo>
                    <a:pt x="729101" y="136189"/>
                  </a:lnTo>
                  <a:lnTo>
                    <a:pt x="688991" y="156979"/>
                  </a:lnTo>
                  <a:lnTo>
                    <a:pt x="649703" y="179094"/>
                  </a:lnTo>
                  <a:lnTo>
                    <a:pt x="611266" y="202505"/>
                  </a:lnTo>
                  <a:lnTo>
                    <a:pt x="573709" y="227182"/>
                  </a:lnTo>
                  <a:lnTo>
                    <a:pt x="537063" y="253095"/>
                  </a:lnTo>
                  <a:lnTo>
                    <a:pt x="501356" y="280214"/>
                  </a:lnTo>
                  <a:lnTo>
                    <a:pt x="466620" y="308511"/>
                  </a:lnTo>
                  <a:lnTo>
                    <a:pt x="432882" y="337955"/>
                  </a:lnTo>
                  <a:lnTo>
                    <a:pt x="400173" y="368517"/>
                  </a:lnTo>
                  <a:lnTo>
                    <a:pt x="368523" y="400167"/>
                  </a:lnTo>
                  <a:lnTo>
                    <a:pt x="337961" y="432875"/>
                  </a:lnTo>
                  <a:lnTo>
                    <a:pt x="308516" y="466613"/>
                  </a:lnTo>
                  <a:lnTo>
                    <a:pt x="280219" y="501349"/>
                  </a:lnTo>
                  <a:lnTo>
                    <a:pt x="253099" y="537055"/>
                  </a:lnTo>
                  <a:lnTo>
                    <a:pt x="227186" y="573701"/>
                  </a:lnTo>
                  <a:lnTo>
                    <a:pt x="202509" y="611257"/>
                  </a:lnTo>
                  <a:lnTo>
                    <a:pt x="179097" y="649694"/>
                  </a:lnTo>
                  <a:lnTo>
                    <a:pt x="156982" y="688982"/>
                  </a:lnTo>
                  <a:lnTo>
                    <a:pt x="136192" y="729091"/>
                  </a:lnTo>
                  <a:lnTo>
                    <a:pt x="116756" y="769992"/>
                  </a:lnTo>
                  <a:lnTo>
                    <a:pt x="98705" y="811656"/>
                  </a:lnTo>
                  <a:lnTo>
                    <a:pt x="82069" y="854051"/>
                  </a:lnTo>
                  <a:lnTo>
                    <a:pt x="66876" y="897150"/>
                  </a:lnTo>
                  <a:lnTo>
                    <a:pt x="53156" y="940921"/>
                  </a:lnTo>
                  <a:lnTo>
                    <a:pt x="40939" y="985336"/>
                  </a:lnTo>
                  <a:lnTo>
                    <a:pt x="30256" y="1030365"/>
                  </a:lnTo>
                  <a:lnTo>
                    <a:pt x="21134" y="1075979"/>
                  </a:lnTo>
                  <a:lnTo>
                    <a:pt x="13605" y="1122147"/>
                  </a:lnTo>
                  <a:lnTo>
                    <a:pt x="7697" y="1168840"/>
                  </a:lnTo>
                  <a:lnTo>
                    <a:pt x="3440" y="1216028"/>
                  </a:lnTo>
                  <a:lnTo>
                    <a:pt x="865" y="1263682"/>
                  </a:lnTo>
                  <a:lnTo>
                    <a:pt x="0" y="1311772"/>
                  </a:lnTo>
                  <a:lnTo>
                    <a:pt x="865" y="1359863"/>
                  </a:lnTo>
                  <a:lnTo>
                    <a:pt x="3440" y="1407517"/>
                  </a:lnTo>
                  <a:lnTo>
                    <a:pt x="7697" y="1454705"/>
                  </a:lnTo>
                  <a:lnTo>
                    <a:pt x="13605" y="1501398"/>
                  </a:lnTo>
                  <a:lnTo>
                    <a:pt x="21134" y="1547566"/>
                  </a:lnTo>
                  <a:lnTo>
                    <a:pt x="30256" y="1593179"/>
                  </a:lnTo>
                  <a:lnTo>
                    <a:pt x="40939" y="1638208"/>
                  </a:lnTo>
                  <a:lnTo>
                    <a:pt x="53156" y="1682624"/>
                  </a:lnTo>
                  <a:lnTo>
                    <a:pt x="66876" y="1726395"/>
                  </a:lnTo>
                  <a:lnTo>
                    <a:pt x="82069" y="1769494"/>
                  </a:lnTo>
                  <a:lnTo>
                    <a:pt x="98705" y="1811889"/>
                  </a:lnTo>
                  <a:lnTo>
                    <a:pt x="116756" y="1853552"/>
                  </a:lnTo>
                  <a:lnTo>
                    <a:pt x="136192" y="1894453"/>
                  </a:lnTo>
                  <a:lnTo>
                    <a:pt x="156982" y="1934563"/>
                  </a:lnTo>
                  <a:lnTo>
                    <a:pt x="179097" y="1973851"/>
                  </a:lnTo>
                  <a:lnTo>
                    <a:pt x="202509" y="2012287"/>
                  </a:lnTo>
                  <a:lnTo>
                    <a:pt x="227186" y="2049844"/>
                  </a:lnTo>
                  <a:lnTo>
                    <a:pt x="253099" y="2086490"/>
                  </a:lnTo>
                  <a:lnTo>
                    <a:pt x="280219" y="2122196"/>
                  </a:lnTo>
                  <a:lnTo>
                    <a:pt x="308516" y="2156932"/>
                  </a:lnTo>
                  <a:lnTo>
                    <a:pt x="337961" y="2190669"/>
                  </a:lnTo>
                  <a:lnTo>
                    <a:pt x="368523" y="2223378"/>
                  </a:lnTo>
                  <a:lnTo>
                    <a:pt x="400173" y="2255028"/>
                  </a:lnTo>
                  <a:lnTo>
                    <a:pt x="432882" y="2285590"/>
                  </a:lnTo>
                  <a:lnTo>
                    <a:pt x="466620" y="2315034"/>
                  </a:lnTo>
                  <a:lnTo>
                    <a:pt x="501356" y="2343330"/>
                  </a:lnTo>
                  <a:lnTo>
                    <a:pt x="537063" y="2370450"/>
                  </a:lnTo>
                  <a:lnTo>
                    <a:pt x="573709" y="2396363"/>
                  </a:lnTo>
                  <a:lnTo>
                    <a:pt x="611266" y="2421040"/>
                  </a:lnTo>
                  <a:lnTo>
                    <a:pt x="649703" y="2444450"/>
                  </a:lnTo>
                  <a:lnTo>
                    <a:pt x="688991" y="2466566"/>
                  </a:lnTo>
                  <a:lnTo>
                    <a:pt x="729101" y="2487356"/>
                  </a:lnTo>
                  <a:lnTo>
                    <a:pt x="770002" y="2506791"/>
                  </a:lnTo>
                  <a:lnTo>
                    <a:pt x="811666" y="2524841"/>
                  </a:lnTo>
                  <a:lnTo>
                    <a:pt x="854062" y="2541478"/>
                  </a:lnTo>
                  <a:lnTo>
                    <a:pt x="897160" y="2556670"/>
                  </a:lnTo>
                  <a:lnTo>
                    <a:pt x="940932" y="2570390"/>
                  </a:lnTo>
                  <a:lnTo>
                    <a:pt x="985348" y="2582606"/>
                  </a:lnTo>
                  <a:lnTo>
                    <a:pt x="1030377" y="2593290"/>
                  </a:lnTo>
                  <a:lnTo>
                    <a:pt x="1075990" y="2602411"/>
                  </a:lnTo>
                  <a:lnTo>
                    <a:pt x="1122158" y="2609940"/>
                  </a:lnTo>
                  <a:lnTo>
                    <a:pt x="1168852" y="2615848"/>
                  </a:lnTo>
                  <a:lnTo>
                    <a:pt x="1216040" y="2620104"/>
                  </a:lnTo>
                  <a:lnTo>
                    <a:pt x="1263694" y="2622680"/>
                  </a:lnTo>
                  <a:lnTo>
                    <a:pt x="1311784" y="2623545"/>
                  </a:lnTo>
                  <a:lnTo>
                    <a:pt x="1359874" y="2622680"/>
                  </a:lnTo>
                  <a:lnTo>
                    <a:pt x="1407529" y="2620104"/>
                  </a:lnTo>
                  <a:lnTo>
                    <a:pt x="1454717" y="2615848"/>
                  </a:lnTo>
                  <a:lnTo>
                    <a:pt x="1501410" y="2609940"/>
                  </a:lnTo>
                  <a:lnTo>
                    <a:pt x="1547578" y="2602411"/>
                  </a:lnTo>
                  <a:lnTo>
                    <a:pt x="1593191" y="2593290"/>
                  </a:lnTo>
                  <a:lnTo>
                    <a:pt x="1638220" y="2582606"/>
                  </a:lnTo>
                  <a:lnTo>
                    <a:pt x="1682635" y="2570390"/>
                  </a:lnTo>
                  <a:lnTo>
                    <a:pt x="1726407" y="2556670"/>
                  </a:lnTo>
                  <a:lnTo>
                    <a:pt x="1769505" y="2541478"/>
                  </a:lnTo>
                  <a:lnTo>
                    <a:pt x="1811901" y="2524841"/>
                  </a:lnTo>
                  <a:lnTo>
                    <a:pt x="1853564" y="2506791"/>
                  </a:lnTo>
                  <a:lnTo>
                    <a:pt x="1894465" y="2487356"/>
                  </a:lnTo>
                  <a:lnTo>
                    <a:pt x="1934575" y="2466566"/>
                  </a:lnTo>
                  <a:lnTo>
                    <a:pt x="1973862" y="2444450"/>
                  </a:lnTo>
                  <a:lnTo>
                    <a:pt x="2012299" y="2421040"/>
                  </a:lnTo>
                  <a:lnTo>
                    <a:pt x="2049856" y="2396363"/>
                  </a:lnTo>
                  <a:lnTo>
                    <a:pt x="2086502" y="2370450"/>
                  </a:lnTo>
                  <a:lnTo>
                    <a:pt x="2122208" y="2343330"/>
                  </a:lnTo>
                  <a:lnTo>
                    <a:pt x="2156944" y="2315034"/>
                  </a:lnTo>
                  <a:lnTo>
                    <a:pt x="2190681" y="2285590"/>
                  </a:lnTo>
                  <a:lnTo>
                    <a:pt x="2223390" y="2255028"/>
                  </a:lnTo>
                  <a:lnTo>
                    <a:pt x="2255040" y="2223378"/>
                  </a:lnTo>
                  <a:lnTo>
                    <a:pt x="2285601" y="2190669"/>
                  </a:lnTo>
                  <a:lnTo>
                    <a:pt x="2315046" y="2156932"/>
                  </a:lnTo>
                  <a:lnTo>
                    <a:pt x="2343342" y="2122196"/>
                  </a:lnTo>
                  <a:lnTo>
                    <a:pt x="2370462" y="2086490"/>
                  </a:lnTo>
                  <a:lnTo>
                    <a:pt x="2396375" y="2049844"/>
                  </a:lnTo>
                  <a:lnTo>
                    <a:pt x="2421052" y="2012287"/>
                  </a:lnTo>
                  <a:lnTo>
                    <a:pt x="2444462" y="1973851"/>
                  </a:lnTo>
                  <a:lnTo>
                    <a:pt x="2466578" y="1934563"/>
                  </a:lnTo>
                  <a:lnTo>
                    <a:pt x="2487367" y="1894453"/>
                  </a:lnTo>
                  <a:lnTo>
                    <a:pt x="2506803" y="1853552"/>
                  </a:lnTo>
                  <a:lnTo>
                    <a:pt x="2524853" y="1811889"/>
                  </a:lnTo>
                  <a:lnTo>
                    <a:pt x="2541490" y="1769494"/>
                  </a:lnTo>
                  <a:lnTo>
                    <a:pt x="2556682" y="1726395"/>
                  </a:lnTo>
                  <a:lnTo>
                    <a:pt x="2570402" y="1682624"/>
                  </a:lnTo>
                  <a:lnTo>
                    <a:pt x="2582618" y="1638208"/>
                  </a:lnTo>
                  <a:lnTo>
                    <a:pt x="2593302" y="1593179"/>
                  </a:lnTo>
                  <a:lnTo>
                    <a:pt x="2602423" y="1547566"/>
                  </a:lnTo>
                  <a:lnTo>
                    <a:pt x="2609952" y="1501398"/>
                  </a:lnTo>
                  <a:lnTo>
                    <a:pt x="2615860" y="1454705"/>
                  </a:lnTo>
                  <a:lnTo>
                    <a:pt x="2620116" y="1407517"/>
                  </a:lnTo>
                  <a:lnTo>
                    <a:pt x="2622692" y="1359863"/>
                  </a:lnTo>
                  <a:lnTo>
                    <a:pt x="2623557" y="1311772"/>
                  </a:lnTo>
                  <a:lnTo>
                    <a:pt x="2622692" y="1263682"/>
                  </a:lnTo>
                  <a:lnTo>
                    <a:pt x="2620116" y="1216028"/>
                  </a:lnTo>
                  <a:lnTo>
                    <a:pt x="2615860" y="1168840"/>
                  </a:lnTo>
                  <a:lnTo>
                    <a:pt x="2609952" y="1122147"/>
                  </a:lnTo>
                  <a:lnTo>
                    <a:pt x="2602423" y="1075979"/>
                  </a:lnTo>
                  <a:lnTo>
                    <a:pt x="2593302" y="1030365"/>
                  </a:lnTo>
                  <a:lnTo>
                    <a:pt x="2582618" y="985336"/>
                  </a:lnTo>
                  <a:lnTo>
                    <a:pt x="2570402" y="940921"/>
                  </a:lnTo>
                  <a:lnTo>
                    <a:pt x="2556682" y="897150"/>
                  </a:lnTo>
                  <a:lnTo>
                    <a:pt x="2541490" y="854051"/>
                  </a:lnTo>
                  <a:lnTo>
                    <a:pt x="2524853" y="811656"/>
                  </a:lnTo>
                  <a:lnTo>
                    <a:pt x="2506803" y="769992"/>
                  </a:lnTo>
                  <a:lnTo>
                    <a:pt x="2487367" y="729091"/>
                  </a:lnTo>
                  <a:lnTo>
                    <a:pt x="2466578" y="688982"/>
                  </a:lnTo>
                  <a:lnTo>
                    <a:pt x="2444462" y="649694"/>
                  </a:lnTo>
                  <a:lnTo>
                    <a:pt x="2421052" y="611257"/>
                  </a:lnTo>
                  <a:lnTo>
                    <a:pt x="2396375" y="573701"/>
                  </a:lnTo>
                  <a:lnTo>
                    <a:pt x="2370462" y="537055"/>
                  </a:lnTo>
                  <a:lnTo>
                    <a:pt x="2343342" y="501349"/>
                  </a:lnTo>
                  <a:lnTo>
                    <a:pt x="2315046" y="466613"/>
                  </a:lnTo>
                  <a:lnTo>
                    <a:pt x="2285601" y="432875"/>
                  </a:lnTo>
                  <a:lnTo>
                    <a:pt x="2255040" y="400167"/>
                  </a:lnTo>
                  <a:lnTo>
                    <a:pt x="2223390" y="368517"/>
                  </a:lnTo>
                  <a:lnTo>
                    <a:pt x="2190681" y="337955"/>
                  </a:lnTo>
                  <a:lnTo>
                    <a:pt x="2156944" y="308511"/>
                  </a:lnTo>
                  <a:lnTo>
                    <a:pt x="2122208" y="280214"/>
                  </a:lnTo>
                  <a:lnTo>
                    <a:pt x="2086502" y="253095"/>
                  </a:lnTo>
                  <a:lnTo>
                    <a:pt x="2049856" y="227182"/>
                  </a:lnTo>
                  <a:lnTo>
                    <a:pt x="2012299" y="202505"/>
                  </a:lnTo>
                  <a:lnTo>
                    <a:pt x="1973862" y="179094"/>
                  </a:lnTo>
                  <a:lnTo>
                    <a:pt x="1934575" y="156979"/>
                  </a:lnTo>
                  <a:lnTo>
                    <a:pt x="1894465" y="136189"/>
                  </a:lnTo>
                  <a:lnTo>
                    <a:pt x="1853564" y="116754"/>
                  </a:lnTo>
                  <a:lnTo>
                    <a:pt x="1811901" y="98703"/>
                  </a:lnTo>
                  <a:lnTo>
                    <a:pt x="1769505" y="82067"/>
                  </a:lnTo>
                  <a:lnTo>
                    <a:pt x="1726407" y="66874"/>
                  </a:lnTo>
                  <a:lnTo>
                    <a:pt x="1682635" y="53155"/>
                  </a:lnTo>
                  <a:lnTo>
                    <a:pt x="1638220" y="40939"/>
                  </a:lnTo>
                  <a:lnTo>
                    <a:pt x="1593191" y="30255"/>
                  </a:lnTo>
                  <a:lnTo>
                    <a:pt x="1547578" y="21134"/>
                  </a:lnTo>
                  <a:lnTo>
                    <a:pt x="1501410" y="13605"/>
                  </a:lnTo>
                  <a:lnTo>
                    <a:pt x="1454717" y="7697"/>
                  </a:lnTo>
                  <a:lnTo>
                    <a:pt x="1407529" y="3440"/>
                  </a:lnTo>
                  <a:lnTo>
                    <a:pt x="1359874" y="865"/>
                  </a:lnTo>
                  <a:lnTo>
                    <a:pt x="1311784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bg object 17">
              <a:extLst>
                <a:ext uri="{FF2B5EF4-FFF2-40B4-BE49-F238E27FC236}">
                  <a16:creationId xmlns:a16="http://schemas.microsoft.com/office/drawing/2014/main" id="{D2ED4049-D70F-415A-AC90-464BC0F7D7B5}"/>
                </a:ext>
              </a:extLst>
            </p:cNvPr>
            <p:cNvSpPr/>
            <p:nvPr/>
          </p:nvSpPr>
          <p:spPr>
            <a:xfrm>
              <a:off x="8553651" y="11266430"/>
              <a:ext cx="1876425" cy="2623820"/>
            </a:xfrm>
            <a:custGeom>
              <a:avLst/>
              <a:gdLst/>
              <a:ahLst/>
              <a:cxnLst/>
              <a:rect l="l" t="t" r="r" b="b"/>
              <a:pathLst>
                <a:path w="1876425" h="2623819">
                  <a:moveTo>
                    <a:pt x="1311772" y="0"/>
                  </a:moveTo>
                  <a:lnTo>
                    <a:pt x="1247268" y="2322"/>
                  </a:lnTo>
                  <a:lnTo>
                    <a:pt x="1202638" y="6293"/>
                  </a:lnTo>
                  <a:lnTo>
                    <a:pt x="1150926" y="12311"/>
                  </a:lnTo>
                  <a:lnTo>
                    <a:pt x="1092759" y="20428"/>
                  </a:lnTo>
                  <a:lnTo>
                    <a:pt x="1028762" y="30697"/>
                  </a:lnTo>
                  <a:lnTo>
                    <a:pt x="982621" y="41729"/>
                  </a:lnTo>
                  <a:lnTo>
                    <a:pt x="937127" y="54371"/>
                  </a:lnTo>
                  <a:lnTo>
                    <a:pt x="892312" y="68589"/>
                  </a:lnTo>
                  <a:lnTo>
                    <a:pt x="848208" y="84353"/>
                  </a:lnTo>
                  <a:lnTo>
                    <a:pt x="804848" y="101630"/>
                  </a:lnTo>
                  <a:lnTo>
                    <a:pt x="762262" y="120389"/>
                  </a:lnTo>
                  <a:lnTo>
                    <a:pt x="720484" y="140597"/>
                  </a:lnTo>
                  <a:lnTo>
                    <a:pt x="679544" y="162222"/>
                  </a:lnTo>
                  <a:lnTo>
                    <a:pt x="639476" y="185234"/>
                  </a:lnTo>
                  <a:lnTo>
                    <a:pt x="600310" y="209598"/>
                  </a:lnTo>
                  <a:lnTo>
                    <a:pt x="562079" y="235285"/>
                  </a:lnTo>
                  <a:lnTo>
                    <a:pt x="524815" y="262262"/>
                  </a:lnTo>
                  <a:lnTo>
                    <a:pt x="488550" y="290496"/>
                  </a:lnTo>
                  <a:lnTo>
                    <a:pt x="453316" y="319956"/>
                  </a:lnTo>
                  <a:lnTo>
                    <a:pt x="419144" y="350611"/>
                  </a:lnTo>
                  <a:lnTo>
                    <a:pt x="386067" y="382427"/>
                  </a:lnTo>
                  <a:lnTo>
                    <a:pt x="354116" y="415374"/>
                  </a:lnTo>
                  <a:lnTo>
                    <a:pt x="323324" y="449418"/>
                  </a:lnTo>
                  <a:lnTo>
                    <a:pt x="293723" y="484530"/>
                  </a:lnTo>
                  <a:lnTo>
                    <a:pt x="265344" y="520675"/>
                  </a:lnTo>
                  <a:lnTo>
                    <a:pt x="238220" y="557823"/>
                  </a:lnTo>
                  <a:lnTo>
                    <a:pt x="212382" y="595941"/>
                  </a:lnTo>
                  <a:lnTo>
                    <a:pt x="187862" y="634999"/>
                  </a:lnTo>
                  <a:lnTo>
                    <a:pt x="164692" y="674962"/>
                  </a:lnTo>
                  <a:lnTo>
                    <a:pt x="142905" y="715801"/>
                  </a:lnTo>
                  <a:lnTo>
                    <a:pt x="122532" y="757482"/>
                  </a:lnTo>
                  <a:lnTo>
                    <a:pt x="103606" y="799974"/>
                  </a:lnTo>
                  <a:lnTo>
                    <a:pt x="86157" y="843245"/>
                  </a:lnTo>
                  <a:lnTo>
                    <a:pt x="70219" y="887263"/>
                  </a:lnTo>
                  <a:lnTo>
                    <a:pt x="55822" y="931996"/>
                  </a:lnTo>
                  <a:lnTo>
                    <a:pt x="43000" y="977413"/>
                  </a:lnTo>
                  <a:lnTo>
                    <a:pt x="31783" y="1023480"/>
                  </a:lnTo>
                  <a:lnTo>
                    <a:pt x="22205" y="1070167"/>
                  </a:lnTo>
                  <a:lnTo>
                    <a:pt x="14296" y="1117441"/>
                  </a:lnTo>
                  <a:lnTo>
                    <a:pt x="8089" y="1165271"/>
                  </a:lnTo>
                  <a:lnTo>
                    <a:pt x="3616" y="1213624"/>
                  </a:lnTo>
                  <a:lnTo>
                    <a:pt x="909" y="1262468"/>
                  </a:lnTo>
                  <a:lnTo>
                    <a:pt x="0" y="1311772"/>
                  </a:lnTo>
                  <a:lnTo>
                    <a:pt x="865" y="1359863"/>
                  </a:lnTo>
                  <a:lnTo>
                    <a:pt x="3440" y="1407517"/>
                  </a:lnTo>
                  <a:lnTo>
                    <a:pt x="7697" y="1454705"/>
                  </a:lnTo>
                  <a:lnTo>
                    <a:pt x="13605" y="1501398"/>
                  </a:lnTo>
                  <a:lnTo>
                    <a:pt x="21134" y="1547566"/>
                  </a:lnTo>
                  <a:lnTo>
                    <a:pt x="30255" y="1593179"/>
                  </a:lnTo>
                  <a:lnTo>
                    <a:pt x="40939" y="1638208"/>
                  </a:lnTo>
                  <a:lnTo>
                    <a:pt x="53155" y="1682624"/>
                  </a:lnTo>
                  <a:lnTo>
                    <a:pt x="66874" y="1726395"/>
                  </a:lnTo>
                  <a:lnTo>
                    <a:pt x="82067" y="1769494"/>
                  </a:lnTo>
                  <a:lnTo>
                    <a:pt x="98703" y="1811889"/>
                  </a:lnTo>
                  <a:lnTo>
                    <a:pt x="116754" y="1853552"/>
                  </a:lnTo>
                  <a:lnTo>
                    <a:pt x="136189" y="1894453"/>
                  </a:lnTo>
                  <a:lnTo>
                    <a:pt x="156979" y="1934563"/>
                  </a:lnTo>
                  <a:lnTo>
                    <a:pt x="179094" y="1973851"/>
                  </a:lnTo>
                  <a:lnTo>
                    <a:pt x="202505" y="2012287"/>
                  </a:lnTo>
                  <a:lnTo>
                    <a:pt x="227182" y="2049844"/>
                  </a:lnTo>
                  <a:lnTo>
                    <a:pt x="253095" y="2086490"/>
                  </a:lnTo>
                  <a:lnTo>
                    <a:pt x="280214" y="2122196"/>
                  </a:lnTo>
                  <a:lnTo>
                    <a:pt x="308511" y="2156932"/>
                  </a:lnTo>
                  <a:lnTo>
                    <a:pt x="337955" y="2190669"/>
                  </a:lnTo>
                  <a:lnTo>
                    <a:pt x="368517" y="2223378"/>
                  </a:lnTo>
                  <a:lnTo>
                    <a:pt x="400167" y="2255028"/>
                  </a:lnTo>
                  <a:lnTo>
                    <a:pt x="432875" y="2285590"/>
                  </a:lnTo>
                  <a:lnTo>
                    <a:pt x="466613" y="2315034"/>
                  </a:lnTo>
                  <a:lnTo>
                    <a:pt x="501349" y="2343330"/>
                  </a:lnTo>
                  <a:lnTo>
                    <a:pt x="537055" y="2370450"/>
                  </a:lnTo>
                  <a:lnTo>
                    <a:pt x="573701" y="2396363"/>
                  </a:lnTo>
                  <a:lnTo>
                    <a:pt x="611257" y="2421040"/>
                  </a:lnTo>
                  <a:lnTo>
                    <a:pt x="649694" y="2444450"/>
                  </a:lnTo>
                  <a:lnTo>
                    <a:pt x="688982" y="2466566"/>
                  </a:lnTo>
                  <a:lnTo>
                    <a:pt x="729091" y="2487356"/>
                  </a:lnTo>
                  <a:lnTo>
                    <a:pt x="769992" y="2506791"/>
                  </a:lnTo>
                  <a:lnTo>
                    <a:pt x="811656" y="2524841"/>
                  </a:lnTo>
                  <a:lnTo>
                    <a:pt x="854051" y="2541478"/>
                  </a:lnTo>
                  <a:lnTo>
                    <a:pt x="897150" y="2556670"/>
                  </a:lnTo>
                  <a:lnTo>
                    <a:pt x="940921" y="2570390"/>
                  </a:lnTo>
                  <a:lnTo>
                    <a:pt x="985336" y="2582606"/>
                  </a:lnTo>
                  <a:lnTo>
                    <a:pt x="1030365" y="2593290"/>
                  </a:lnTo>
                  <a:lnTo>
                    <a:pt x="1075979" y="2602411"/>
                  </a:lnTo>
                  <a:lnTo>
                    <a:pt x="1122147" y="2609940"/>
                  </a:lnTo>
                  <a:lnTo>
                    <a:pt x="1168840" y="2615848"/>
                  </a:lnTo>
                  <a:lnTo>
                    <a:pt x="1216028" y="2620104"/>
                  </a:lnTo>
                  <a:lnTo>
                    <a:pt x="1263682" y="2622680"/>
                  </a:lnTo>
                  <a:lnTo>
                    <a:pt x="1311772" y="2623545"/>
                  </a:lnTo>
                  <a:lnTo>
                    <a:pt x="1362053" y="2622598"/>
                  </a:lnTo>
                  <a:lnTo>
                    <a:pt x="1411854" y="2619781"/>
                  </a:lnTo>
                  <a:lnTo>
                    <a:pt x="1461143" y="2615127"/>
                  </a:lnTo>
                  <a:lnTo>
                    <a:pt x="1509885" y="2608670"/>
                  </a:lnTo>
                  <a:lnTo>
                    <a:pt x="1558047" y="2600446"/>
                  </a:lnTo>
                  <a:lnTo>
                    <a:pt x="1605594" y="2590487"/>
                  </a:lnTo>
                  <a:lnTo>
                    <a:pt x="1652495" y="2578828"/>
                  </a:lnTo>
                  <a:lnTo>
                    <a:pt x="1698713" y="2565503"/>
                  </a:lnTo>
                  <a:lnTo>
                    <a:pt x="1744217" y="2550547"/>
                  </a:lnTo>
                  <a:lnTo>
                    <a:pt x="1788971" y="2533994"/>
                  </a:lnTo>
                  <a:lnTo>
                    <a:pt x="1832943" y="2515877"/>
                  </a:lnTo>
                  <a:lnTo>
                    <a:pt x="1876098" y="2496230"/>
                  </a:lnTo>
                  <a:lnTo>
                    <a:pt x="1311772" y="1313384"/>
                  </a:lnTo>
                  <a:lnTo>
                    <a:pt x="1311772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274,000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211,000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43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485,000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75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%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51.4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53237" y="2866591"/>
            <a:ext cx="799813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55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19637" y="4004484"/>
            <a:ext cx="739272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43026" y="4034384"/>
            <a:ext cx="1087245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1-10%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94952" y="2833277"/>
            <a:ext cx="82464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4566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81650" y="7549344"/>
            <a:ext cx="734191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52182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31787"/>
            <a:ext cx="1835785" cy="1240093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266065" marR="275590" algn="ctr">
              <a:lnSpc>
                <a:spcPct val="102600"/>
              </a:lnSpc>
              <a:spcBef>
                <a:spcPts val="5"/>
              </a:spcBef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 RHEUMATOLOGY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" name="object 2">
            <a:extLst>
              <a:ext uri="{FF2B5EF4-FFF2-40B4-BE49-F238E27FC236}">
                <a16:creationId xmlns:a16="http://schemas.microsoft.com/office/drawing/2014/main" id="{22F143DD-8AAB-4415-803D-EE17B57C0247}"/>
              </a:ext>
            </a:extLst>
          </p:cNvPr>
          <p:cNvSpPr txBox="1"/>
          <p:nvPr/>
        </p:nvSpPr>
        <p:spPr>
          <a:xfrm>
            <a:off x="12604779" y="429425"/>
            <a:ext cx="180848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GREECE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33" name="object 160">
            <a:extLst>
              <a:ext uri="{FF2B5EF4-FFF2-40B4-BE49-F238E27FC236}">
                <a16:creationId xmlns:a16="http://schemas.microsoft.com/office/drawing/2014/main" id="{5D7410D8-1360-46CB-9FE9-4C6FBAC10EF4}"/>
              </a:ext>
            </a:extLst>
          </p:cNvPr>
          <p:cNvGrpSpPr/>
          <p:nvPr/>
        </p:nvGrpSpPr>
        <p:grpSpPr>
          <a:xfrm>
            <a:off x="11876528" y="555238"/>
            <a:ext cx="561975" cy="368935"/>
            <a:chOff x="11020241" y="778248"/>
            <a:chExt cx="561975" cy="368935"/>
          </a:xfrm>
        </p:grpSpPr>
        <p:sp>
          <p:nvSpPr>
            <p:cNvPr id="134" name="object 161">
              <a:extLst>
                <a:ext uri="{FF2B5EF4-FFF2-40B4-BE49-F238E27FC236}">
                  <a16:creationId xmlns:a16="http://schemas.microsoft.com/office/drawing/2014/main" id="{9FEAE6A2-B799-4A24-A405-442F9584F4E1}"/>
                </a:ext>
              </a:extLst>
            </p:cNvPr>
            <p:cNvSpPr/>
            <p:nvPr/>
          </p:nvSpPr>
          <p:spPr>
            <a:xfrm>
              <a:off x="11020241" y="1064892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561448" y="0"/>
                  </a:moveTo>
                  <a:lnTo>
                    <a:pt x="0" y="0"/>
                  </a:lnTo>
                  <a:lnTo>
                    <a:pt x="0" y="40941"/>
                  </a:lnTo>
                  <a:lnTo>
                    <a:pt x="561448" y="40941"/>
                  </a:lnTo>
                  <a:lnTo>
                    <a:pt x="561448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62">
              <a:extLst>
                <a:ext uri="{FF2B5EF4-FFF2-40B4-BE49-F238E27FC236}">
                  <a16:creationId xmlns:a16="http://schemas.microsoft.com/office/drawing/2014/main" id="{F2889C0C-B49F-4778-BDB5-97CDA0ED9B5C}"/>
                </a:ext>
              </a:extLst>
            </p:cNvPr>
            <p:cNvSpPr/>
            <p:nvPr/>
          </p:nvSpPr>
          <p:spPr>
            <a:xfrm>
              <a:off x="11020241" y="1105822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561448" y="0"/>
                  </a:moveTo>
                  <a:lnTo>
                    <a:pt x="0" y="0"/>
                  </a:lnTo>
                  <a:lnTo>
                    <a:pt x="0" y="40953"/>
                  </a:lnTo>
                  <a:lnTo>
                    <a:pt x="561448" y="40953"/>
                  </a:lnTo>
                  <a:lnTo>
                    <a:pt x="561448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63">
              <a:extLst>
                <a:ext uri="{FF2B5EF4-FFF2-40B4-BE49-F238E27FC236}">
                  <a16:creationId xmlns:a16="http://schemas.microsoft.com/office/drawing/2014/main" id="{3E35CA87-57E1-4EC0-9426-BDA97A1F25DB}"/>
                </a:ext>
              </a:extLst>
            </p:cNvPr>
            <p:cNvSpPr/>
            <p:nvPr/>
          </p:nvSpPr>
          <p:spPr>
            <a:xfrm>
              <a:off x="11020234" y="778521"/>
              <a:ext cx="561975" cy="245110"/>
            </a:xfrm>
            <a:custGeom>
              <a:avLst/>
              <a:gdLst/>
              <a:ahLst/>
              <a:cxnLst/>
              <a:rect l="l" t="t" r="r" b="b"/>
              <a:pathLst>
                <a:path w="561975" h="245109">
                  <a:moveTo>
                    <a:pt x="561467" y="204470"/>
                  </a:moveTo>
                  <a:lnTo>
                    <a:pt x="120929" y="204470"/>
                  </a:lnTo>
                  <a:lnTo>
                    <a:pt x="120929" y="123190"/>
                  </a:lnTo>
                  <a:lnTo>
                    <a:pt x="202018" y="123190"/>
                  </a:lnTo>
                  <a:lnTo>
                    <a:pt x="202018" y="122580"/>
                  </a:lnTo>
                  <a:lnTo>
                    <a:pt x="202018" y="81280"/>
                  </a:lnTo>
                  <a:lnTo>
                    <a:pt x="120929" y="81280"/>
                  </a:lnTo>
                  <a:lnTo>
                    <a:pt x="120929" y="0"/>
                  </a:lnTo>
                  <a:lnTo>
                    <a:pt x="81102" y="0"/>
                  </a:lnTo>
                  <a:lnTo>
                    <a:pt x="81102" y="81280"/>
                  </a:lnTo>
                  <a:lnTo>
                    <a:pt x="0" y="81280"/>
                  </a:lnTo>
                  <a:lnTo>
                    <a:pt x="0" y="122580"/>
                  </a:lnTo>
                  <a:lnTo>
                    <a:pt x="0" y="123190"/>
                  </a:lnTo>
                  <a:lnTo>
                    <a:pt x="81102" y="123190"/>
                  </a:lnTo>
                  <a:lnTo>
                    <a:pt x="81102" y="204470"/>
                  </a:lnTo>
                  <a:lnTo>
                    <a:pt x="0" y="204470"/>
                  </a:lnTo>
                  <a:lnTo>
                    <a:pt x="0" y="245110"/>
                  </a:lnTo>
                  <a:lnTo>
                    <a:pt x="561467" y="245110"/>
                  </a:lnTo>
                  <a:lnTo>
                    <a:pt x="561467" y="20447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64">
              <a:extLst>
                <a:ext uri="{FF2B5EF4-FFF2-40B4-BE49-F238E27FC236}">
                  <a16:creationId xmlns:a16="http://schemas.microsoft.com/office/drawing/2014/main" id="{02CC5F70-51C4-49E4-A966-3A527388ABB7}"/>
                </a:ext>
              </a:extLst>
            </p:cNvPr>
            <p:cNvSpPr/>
            <p:nvPr/>
          </p:nvSpPr>
          <p:spPr>
            <a:xfrm>
              <a:off x="11020241" y="1023926"/>
              <a:ext cx="561975" cy="41275"/>
            </a:xfrm>
            <a:custGeom>
              <a:avLst/>
              <a:gdLst/>
              <a:ahLst/>
              <a:cxnLst/>
              <a:rect l="l" t="t" r="r" b="b"/>
              <a:pathLst>
                <a:path w="561975" h="41275">
                  <a:moveTo>
                    <a:pt x="561448" y="0"/>
                  </a:moveTo>
                  <a:lnTo>
                    <a:pt x="0" y="0"/>
                  </a:lnTo>
                  <a:lnTo>
                    <a:pt x="0" y="40953"/>
                  </a:lnTo>
                  <a:lnTo>
                    <a:pt x="561448" y="40953"/>
                  </a:lnTo>
                  <a:lnTo>
                    <a:pt x="561448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65">
              <a:extLst>
                <a:ext uri="{FF2B5EF4-FFF2-40B4-BE49-F238E27FC236}">
                  <a16:creationId xmlns:a16="http://schemas.microsoft.com/office/drawing/2014/main" id="{DFF9A761-1E29-4E7E-ABFB-155FAE85A55A}"/>
                </a:ext>
              </a:extLst>
            </p:cNvPr>
            <p:cNvSpPr/>
            <p:nvPr/>
          </p:nvSpPr>
          <p:spPr>
            <a:xfrm>
              <a:off x="11222263" y="901101"/>
              <a:ext cx="360045" cy="41275"/>
            </a:xfrm>
            <a:custGeom>
              <a:avLst/>
              <a:gdLst/>
              <a:ahLst/>
              <a:cxnLst/>
              <a:rect l="l" t="t" r="r" b="b"/>
              <a:pathLst>
                <a:path w="360045" h="41275">
                  <a:moveTo>
                    <a:pt x="359425" y="0"/>
                  </a:moveTo>
                  <a:lnTo>
                    <a:pt x="0" y="0"/>
                  </a:lnTo>
                  <a:lnTo>
                    <a:pt x="0" y="40941"/>
                  </a:lnTo>
                  <a:lnTo>
                    <a:pt x="359425" y="40941"/>
                  </a:lnTo>
                  <a:lnTo>
                    <a:pt x="359425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66">
              <a:extLst>
                <a:ext uri="{FF2B5EF4-FFF2-40B4-BE49-F238E27FC236}">
                  <a16:creationId xmlns:a16="http://schemas.microsoft.com/office/drawing/2014/main" id="{B7380A31-BD25-421D-819B-4AC2257D4BFA}"/>
                </a:ext>
              </a:extLst>
            </p:cNvPr>
            <p:cNvSpPr/>
            <p:nvPr/>
          </p:nvSpPr>
          <p:spPr>
            <a:xfrm>
              <a:off x="11222263" y="860147"/>
              <a:ext cx="360045" cy="41275"/>
            </a:xfrm>
            <a:custGeom>
              <a:avLst/>
              <a:gdLst/>
              <a:ahLst/>
              <a:cxnLst/>
              <a:rect l="l" t="t" r="r" b="b"/>
              <a:pathLst>
                <a:path w="360045" h="41275">
                  <a:moveTo>
                    <a:pt x="359425" y="0"/>
                  </a:moveTo>
                  <a:lnTo>
                    <a:pt x="0" y="0"/>
                  </a:lnTo>
                  <a:lnTo>
                    <a:pt x="0" y="40953"/>
                  </a:lnTo>
                  <a:lnTo>
                    <a:pt x="359425" y="40953"/>
                  </a:lnTo>
                  <a:lnTo>
                    <a:pt x="359425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67">
              <a:extLst>
                <a:ext uri="{FF2B5EF4-FFF2-40B4-BE49-F238E27FC236}">
                  <a16:creationId xmlns:a16="http://schemas.microsoft.com/office/drawing/2014/main" id="{B6FCFD9F-8FB7-4EA2-9DE7-51B2AA95584F}"/>
                </a:ext>
              </a:extLst>
            </p:cNvPr>
            <p:cNvSpPr/>
            <p:nvPr/>
          </p:nvSpPr>
          <p:spPr>
            <a:xfrm>
              <a:off x="11222263" y="819206"/>
              <a:ext cx="360045" cy="41275"/>
            </a:xfrm>
            <a:custGeom>
              <a:avLst/>
              <a:gdLst/>
              <a:ahLst/>
              <a:cxnLst/>
              <a:rect l="l" t="t" r="r" b="b"/>
              <a:pathLst>
                <a:path w="360045" h="41275">
                  <a:moveTo>
                    <a:pt x="359425" y="0"/>
                  </a:moveTo>
                  <a:lnTo>
                    <a:pt x="0" y="0"/>
                  </a:lnTo>
                  <a:lnTo>
                    <a:pt x="0" y="40941"/>
                  </a:lnTo>
                  <a:lnTo>
                    <a:pt x="359425" y="40941"/>
                  </a:lnTo>
                  <a:lnTo>
                    <a:pt x="359425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68">
              <a:extLst>
                <a:ext uri="{FF2B5EF4-FFF2-40B4-BE49-F238E27FC236}">
                  <a16:creationId xmlns:a16="http://schemas.microsoft.com/office/drawing/2014/main" id="{54A7897F-7E18-411F-8638-AEF3492B541A}"/>
                </a:ext>
              </a:extLst>
            </p:cNvPr>
            <p:cNvSpPr/>
            <p:nvPr/>
          </p:nvSpPr>
          <p:spPr>
            <a:xfrm>
              <a:off x="11020247" y="778255"/>
              <a:ext cx="561975" cy="205104"/>
            </a:xfrm>
            <a:custGeom>
              <a:avLst/>
              <a:gdLst/>
              <a:ahLst/>
              <a:cxnLst/>
              <a:rect l="l" t="t" r="r" b="b"/>
              <a:pathLst>
                <a:path w="561975" h="205105">
                  <a:moveTo>
                    <a:pt x="81089" y="122847"/>
                  </a:moveTo>
                  <a:lnTo>
                    <a:pt x="0" y="122847"/>
                  </a:lnTo>
                  <a:lnTo>
                    <a:pt x="0" y="204736"/>
                  </a:lnTo>
                  <a:lnTo>
                    <a:pt x="81089" y="204736"/>
                  </a:lnTo>
                  <a:lnTo>
                    <a:pt x="81089" y="204012"/>
                  </a:lnTo>
                  <a:lnTo>
                    <a:pt x="81089" y="122847"/>
                  </a:lnTo>
                  <a:close/>
                </a:path>
                <a:path w="561975" h="205105">
                  <a:moveTo>
                    <a:pt x="81089" y="0"/>
                  </a:moveTo>
                  <a:lnTo>
                    <a:pt x="0" y="0"/>
                  </a:lnTo>
                  <a:lnTo>
                    <a:pt x="0" y="81889"/>
                  </a:lnTo>
                  <a:lnTo>
                    <a:pt x="81089" y="81889"/>
                  </a:lnTo>
                  <a:lnTo>
                    <a:pt x="81089" y="40957"/>
                  </a:lnTo>
                  <a:lnTo>
                    <a:pt x="81089" y="0"/>
                  </a:lnTo>
                  <a:close/>
                </a:path>
                <a:path w="561975" h="205105">
                  <a:moveTo>
                    <a:pt x="561441" y="163487"/>
                  </a:moveTo>
                  <a:lnTo>
                    <a:pt x="202018" y="163487"/>
                  </a:lnTo>
                  <a:lnTo>
                    <a:pt x="202018" y="122847"/>
                  </a:lnTo>
                  <a:lnTo>
                    <a:pt x="120916" y="122847"/>
                  </a:lnTo>
                  <a:lnTo>
                    <a:pt x="120916" y="163487"/>
                  </a:lnTo>
                  <a:lnTo>
                    <a:pt x="120916" y="204127"/>
                  </a:lnTo>
                  <a:lnTo>
                    <a:pt x="561441" y="204127"/>
                  </a:lnTo>
                  <a:lnTo>
                    <a:pt x="561441" y="163487"/>
                  </a:lnTo>
                  <a:close/>
                </a:path>
                <a:path w="561975" h="205105">
                  <a:moveTo>
                    <a:pt x="561441" y="0"/>
                  </a:moveTo>
                  <a:lnTo>
                    <a:pt x="120916" y="0"/>
                  </a:lnTo>
                  <a:lnTo>
                    <a:pt x="120916" y="40640"/>
                  </a:lnTo>
                  <a:lnTo>
                    <a:pt x="120916" y="81280"/>
                  </a:lnTo>
                  <a:lnTo>
                    <a:pt x="202018" y="81280"/>
                  </a:lnTo>
                  <a:lnTo>
                    <a:pt x="202018" y="40640"/>
                  </a:lnTo>
                  <a:lnTo>
                    <a:pt x="561441" y="40640"/>
                  </a:lnTo>
                  <a:lnTo>
                    <a:pt x="561441" y="0"/>
                  </a:lnTo>
                  <a:close/>
                </a:path>
              </a:pathLst>
            </a:custGeom>
            <a:solidFill>
              <a:srgbClr val="0F5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9" name="object 159">
            <a:extLst>
              <a:ext uri="{FF2B5EF4-FFF2-40B4-BE49-F238E27FC236}">
                <a16:creationId xmlns:a16="http://schemas.microsoft.com/office/drawing/2014/main" id="{BD02B6D6-ABA2-40B6-9346-5F1028B2E8BF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303986" y="2565283"/>
            <a:ext cx="1871782" cy="1756738"/>
          </a:xfrm>
          <a:prstGeom prst="rect">
            <a:avLst/>
          </a:prstGeom>
        </p:spPr>
      </p:pic>
      <p:graphicFrame>
        <p:nvGraphicFramePr>
          <p:cNvPr id="150" name="object 8">
            <a:extLst>
              <a:ext uri="{FF2B5EF4-FFF2-40B4-BE49-F238E27FC236}">
                <a16:creationId xmlns:a16="http://schemas.microsoft.com/office/drawing/2014/main" id="{D888D75D-47D2-4DE6-8D96-5C3EFDB1A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31610"/>
              </p:ext>
            </p:extLst>
          </p:nvPr>
        </p:nvGraphicFramePr>
        <p:xfrm>
          <a:off x="10095105" y="7914472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1" name="object 9">
            <a:extLst>
              <a:ext uri="{FF2B5EF4-FFF2-40B4-BE49-F238E27FC236}">
                <a16:creationId xmlns:a16="http://schemas.microsoft.com/office/drawing/2014/main" id="{3D9B1A52-65E5-4337-8CA7-FCF4E53C9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201377"/>
              </p:ext>
            </p:extLst>
          </p:nvPr>
        </p:nvGraphicFramePr>
        <p:xfrm>
          <a:off x="12514765" y="7348367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52" name="object 10">
            <a:extLst>
              <a:ext uri="{FF2B5EF4-FFF2-40B4-BE49-F238E27FC236}">
                <a16:creationId xmlns:a16="http://schemas.microsoft.com/office/drawing/2014/main" id="{F5C3580E-29D4-4050-A6A1-B3AEBB5D1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632042"/>
              </p:ext>
            </p:extLst>
          </p:nvPr>
        </p:nvGraphicFramePr>
        <p:xfrm>
          <a:off x="10095105" y="6173091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3" name="object 11">
            <a:extLst>
              <a:ext uri="{FF2B5EF4-FFF2-40B4-BE49-F238E27FC236}">
                <a16:creationId xmlns:a16="http://schemas.microsoft.com/office/drawing/2014/main" id="{D34C137B-CC8E-4738-9C2B-6769CDCBC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67920"/>
              </p:ext>
            </p:extLst>
          </p:nvPr>
        </p:nvGraphicFramePr>
        <p:xfrm>
          <a:off x="12505895" y="5513903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" name="object 120">
            <a:extLst>
              <a:ext uri="{FF2B5EF4-FFF2-40B4-BE49-F238E27FC236}">
                <a16:creationId xmlns:a16="http://schemas.microsoft.com/office/drawing/2014/main" id="{B83737BC-FA2C-404E-BBD2-029AAB306CFD}"/>
              </a:ext>
            </a:extLst>
          </p:cNvPr>
          <p:cNvSpPr txBox="1"/>
          <p:nvPr/>
        </p:nvSpPr>
        <p:spPr>
          <a:xfrm>
            <a:off x="10089314" y="5513903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8855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4946</TotalTime>
  <Words>474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274,000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32</cp:revision>
  <dcterms:created xsi:type="dcterms:W3CDTF">2021-11-12T16:02:46Z</dcterms:created>
  <dcterms:modified xsi:type="dcterms:W3CDTF">2022-01-26T10:46:19Z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