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78" r:id="rId3"/>
    <p:sldId id="279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0298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187494" y="3680428"/>
            <a:ext cx="4587785" cy="4587785"/>
          </a:xfrm>
          <a:prstGeom prst="rect">
            <a:avLst/>
          </a:prstGeom>
        </p:spPr>
      </p:pic>
      <p:grpSp>
        <p:nvGrpSpPr>
          <p:cNvPr id="7" name="Groupe 28">
            <a:extLst>
              <a:ext uri="{FF2B5EF4-FFF2-40B4-BE49-F238E27FC236}">
                <a16:creationId xmlns:a16="http://schemas.microsoft.com/office/drawing/2014/main" id="{92DE62CD-9DB9-45C6-AF1D-8A9C394BAB98}"/>
              </a:ext>
            </a:extLst>
          </p:cNvPr>
          <p:cNvGrpSpPr/>
          <p:nvPr/>
        </p:nvGrpSpPr>
        <p:grpSpPr>
          <a:xfrm>
            <a:off x="12729286" y="835025"/>
            <a:ext cx="1226953" cy="821710"/>
            <a:chOff x="11492379" y="778252"/>
            <a:chExt cx="550883" cy="368935"/>
          </a:xfrm>
        </p:grpSpPr>
        <p:sp>
          <p:nvSpPr>
            <p:cNvPr id="8" name="bg object 18">
              <a:extLst>
                <a:ext uri="{FF2B5EF4-FFF2-40B4-BE49-F238E27FC236}">
                  <a16:creationId xmlns:a16="http://schemas.microsoft.com/office/drawing/2014/main" id="{EB61C08B-C3AF-43DF-9F8F-60C9F7B90FD7}"/>
                </a:ext>
              </a:extLst>
            </p:cNvPr>
            <p:cNvSpPr/>
            <p:nvPr/>
          </p:nvSpPr>
          <p:spPr>
            <a:xfrm>
              <a:off x="11673291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g object 19">
              <a:extLst>
                <a:ext uri="{FF2B5EF4-FFF2-40B4-BE49-F238E27FC236}">
                  <a16:creationId xmlns:a16="http://schemas.microsoft.com/office/drawing/2014/main" id="{358BC7EE-4CA2-47CE-937B-A3F9599BF551}"/>
                </a:ext>
              </a:extLst>
            </p:cNvPr>
            <p:cNvSpPr/>
            <p:nvPr/>
          </p:nvSpPr>
          <p:spPr>
            <a:xfrm>
              <a:off x="11492379" y="778252"/>
              <a:ext cx="180975" cy="368935"/>
            </a:xfrm>
            <a:custGeom>
              <a:avLst/>
              <a:gdLst/>
              <a:ahLst/>
              <a:cxnLst/>
              <a:rect l="l" t="t" r="r" b="b"/>
              <a:pathLst>
                <a:path w="180975" h="368934">
                  <a:moveTo>
                    <a:pt x="18091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0912" y="368523"/>
                  </a:lnTo>
                  <a:lnTo>
                    <a:pt x="180912" y="0"/>
                  </a:lnTo>
                  <a:close/>
                </a:path>
              </a:pathLst>
            </a:custGeom>
            <a:solidFill>
              <a:srgbClr val="169B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bg object 20">
              <a:extLst>
                <a:ext uri="{FF2B5EF4-FFF2-40B4-BE49-F238E27FC236}">
                  <a16:creationId xmlns:a16="http://schemas.microsoft.com/office/drawing/2014/main" id="{63DD122D-F060-4CB8-9105-0062DDCD94A9}"/>
                </a:ext>
              </a:extLst>
            </p:cNvPr>
            <p:cNvSpPr/>
            <p:nvPr/>
          </p:nvSpPr>
          <p:spPr>
            <a:xfrm>
              <a:off x="11862287" y="778252"/>
              <a:ext cx="180975" cy="368935"/>
            </a:xfrm>
            <a:custGeom>
              <a:avLst/>
              <a:gdLst/>
              <a:ahLst/>
              <a:cxnLst/>
              <a:rect l="l" t="t" r="r" b="b"/>
              <a:pathLst>
                <a:path w="180975" h="368934">
                  <a:moveTo>
                    <a:pt x="18091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0912" y="368523"/>
                  </a:lnTo>
                  <a:lnTo>
                    <a:pt x="180912" y="0"/>
                  </a:lnTo>
                  <a:close/>
                </a:path>
              </a:pathLst>
            </a:custGeom>
            <a:solidFill>
              <a:srgbClr val="C13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A5B3FCA-D766-4C15-9BE2-A8BA6EA422A3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Italy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2A460F-F91C-42AF-99A9-A41A90B8D44C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SCOPE 2021: a new scorecard for osteoporosis in Europe,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3.75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5.44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259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B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216149" y="464116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6.3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1560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65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282825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568,000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20.2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79.8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4,359,000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80033" y="6544361"/>
            <a:ext cx="3479800" cy="14914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6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9600" b="1" spc="-10" dirty="0">
                <a:solidFill>
                  <a:srgbClr val="B82D6B"/>
                </a:solidFill>
                <a:latin typeface="+mj-lt"/>
                <a:cs typeface="Open Sans"/>
              </a:rPr>
              <a:t>9.45</a:t>
            </a:r>
            <a:endParaRPr sz="96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702,000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568,000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23.4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129.1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478733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+21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1" y="7974330"/>
            <a:ext cx="2916826" cy="1029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600" b="1" spc="-10" dirty="0">
                <a:solidFill>
                  <a:srgbClr val="B82D6B"/>
                </a:solidFill>
                <a:latin typeface="+mj-lt"/>
                <a:cs typeface="Open Sans"/>
              </a:rPr>
              <a:t>BILLION</a:t>
            </a:r>
            <a:endParaRPr sz="66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300343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156.3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4" name="object 3">
            <a:extLst>
              <a:ext uri="{FF2B5EF4-FFF2-40B4-BE49-F238E27FC236}">
                <a16:creationId xmlns:a16="http://schemas.microsoft.com/office/drawing/2014/main" id="{88BBC64D-D348-4EC2-ACFB-FC4B0861EAE2}"/>
              </a:ext>
            </a:extLst>
          </p:cNvPr>
          <p:cNvSpPr txBox="1"/>
          <p:nvPr/>
        </p:nvSpPr>
        <p:spPr>
          <a:xfrm>
            <a:off x="12399010" y="652435"/>
            <a:ext cx="212534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10" dirty="0">
                <a:solidFill>
                  <a:srgbClr val="173B66"/>
                </a:solidFill>
                <a:latin typeface="Open Sans"/>
                <a:cs typeface="Open Sans"/>
              </a:rPr>
              <a:t>ITALY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84C0A39F-84FF-41A9-94DA-E1ADB223787C}"/>
              </a:ext>
            </a:extLst>
          </p:cNvPr>
          <p:cNvGrpSpPr/>
          <p:nvPr/>
        </p:nvGrpSpPr>
        <p:grpSpPr>
          <a:xfrm>
            <a:off x="11669897" y="752040"/>
            <a:ext cx="550883" cy="368935"/>
            <a:chOff x="11492379" y="778252"/>
            <a:chExt cx="550883" cy="368935"/>
          </a:xfrm>
        </p:grpSpPr>
        <p:sp>
          <p:nvSpPr>
            <p:cNvPr id="97" name="bg object 18">
              <a:extLst>
                <a:ext uri="{FF2B5EF4-FFF2-40B4-BE49-F238E27FC236}">
                  <a16:creationId xmlns:a16="http://schemas.microsoft.com/office/drawing/2014/main" id="{A46705DF-D2F2-4C3D-9C5F-46288612DD81}"/>
                </a:ext>
              </a:extLst>
            </p:cNvPr>
            <p:cNvSpPr/>
            <p:nvPr/>
          </p:nvSpPr>
          <p:spPr>
            <a:xfrm>
              <a:off x="11673291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bg object 19">
              <a:extLst>
                <a:ext uri="{FF2B5EF4-FFF2-40B4-BE49-F238E27FC236}">
                  <a16:creationId xmlns:a16="http://schemas.microsoft.com/office/drawing/2014/main" id="{38B0922C-43A9-41BF-B6C9-76F75CFF8E56}"/>
                </a:ext>
              </a:extLst>
            </p:cNvPr>
            <p:cNvSpPr/>
            <p:nvPr/>
          </p:nvSpPr>
          <p:spPr>
            <a:xfrm>
              <a:off x="11492379" y="778252"/>
              <a:ext cx="180975" cy="368935"/>
            </a:xfrm>
            <a:custGeom>
              <a:avLst/>
              <a:gdLst/>
              <a:ahLst/>
              <a:cxnLst/>
              <a:rect l="l" t="t" r="r" b="b"/>
              <a:pathLst>
                <a:path w="180975" h="368934">
                  <a:moveTo>
                    <a:pt x="18091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0912" y="368523"/>
                  </a:lnTo>
                  <a:lnTo>
                    <a:pt x="180912" y="0"/>
                  </a:lnTo>
                  <a:close/>
                </a:path>
              </a:pathLst>
            </a:custGeom>
            <a:solidFill>
              <a:srgbClr val="169B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bg object 20">
              <a:extLst>
                <a:ext uri="{FF2B5EF4-FFF2-40B4-BE49-F238E27FC236}">
                  <a16:creationId xmlns:a16="http://schemas.microsoft.com/office/drawing/2014/main" id="{1D2B1B88-6FBD-46F2-A4D5-DB0553342A91}"/>
                </a:ext>
              </a:extLst>
            </p:cNvPr>
            <p:cNvSpPr/>
            <p:nvPr/>
          </p:nvSpPr>
          <p:spPr>
            <a:xfrm>
              <a:off x="11862287" y="778252"/>
              <a:ext cx="180975" cy="368935"/>
            </a:xfrm>
            <a:custGeom>
              <a:avLst/>
              <a:gdLst/>
              <a:ahLst/>
              <a:cxnLst/>
              <a:rect l="l" t="t" r="r" b="b"/>
              <a:pathLst>
                <a:path w="180975" h="368934">
                  <a:moveTo>
                    <a:pt x="18091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0912" y="368523"/>
                  </a:lnTo>
                  <a:lnTo>
                    <a:pt x="180912" y="0"/>
                  </a:lnTo>
                  <a:close/>
                </a:path>
              </a:pathLst>
            </a:custGeom>
            <a:solidFill>
              <a:srgbClr val="C13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998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43E06808-732F-4CBC-AD52-F717BFE9AED0}"/>
              </a:ext>
            </a:extLst>
          </p:cNvPr>
          <p:cNvGrpSpPr/>
          <p:nvPr/>
        </p:nvGrpSpPr>
        <p:grpSpPr>
          <a:xfrm>
            <a:off x="9103023" y="1493434"/>
            <a:ext cx="2625732" cy="2625725"/>
            <a:chOff x="8544380" y="11076440"/>
            <a:chExt cx="2625732" cy="2625725"/>
          </a:xfrm>
        </p:grpSpPr>
        <p:sp>
          <p:nvSpPr>
            <p:cNvPr id="138" name="bg object 16">
              <a:extLst>
                <a:ext uri="{FF2B5EF4-FFF2-40B4-BE49-F238E27FC236}">
                  <a16:creationId xmlns:a16="http://schemas.microsoft.com/office/drawing/2014/main" id="{55EB5A53-1F5E-4CCA-BA4C-60938BE08DBE}"/>
                </a:ext>
              </a:extLst>
            </p:cNvPr>
            <p:cNvSpPr/>
            <p:nvPr/>
          </p:nvSpPr>
          <p:spPr>
            <a:xfrm>
              <a:off x="8544387" y="11076440"/>
              <a:ext cx="2625725" cy="2625725"/>
            </a:xfrm>
            <a:custGeom>
              <a:avLst/>
              <a:gdLst/>
              <a:ahLst/>
              <a:cxnLst/>
              <a:rect l="l" t="t" r="r" b="b"/>
              <a:pathLst>
                <a:path w="2625725" h="2625725">
                  <a:moveTo>
                    <a:pt x="1312572" y="0"/>
                  </a:moveTo>
                  <a:lnTo>
                    <a:pt x="1264453" y="865"/>
                  </a:lnTo>
                  <a:lnTo>
                    <a:pt x="1216770" y="3442"/>
                  </a:lnTo>
                  <a:lnTo>
                    <a:pt x="1169553" y="7702"/>
                  </a:lnTo>
                  <a:lnTo>
                    <a:pt x="1122831" y="13613"/>
                  </a:lnTo>
                  <a:lnTo>
                    <a:pt x="1076635" y="21147"/>
                  </a:lnTo>
                  <a:lnTo>
                    <a:pt x="1030994" y="30274"/>
                  </a:lnTo>
                  <a:lnTo>
                    <a:pt x="985937" y="40964"/>
                  </a:lnTo>
                  <a:lnTo>
                    <a:pt x="941495" y="53188"/>
                  </a:lnTo>
                  <a:lnTo>
                    <a:pt x="897697" y="66916"/>
                  </a:lnTo>
                  <a:lnTo>
                    <a:pt x="854572" y="82119"/>
                  </a:lnTo>
                  <a:lnTo>
                    <a:pt x="812151" y="98765"/>
                  </a:lnTo>
                  <a:lnTo>
                    <a:pt x="770462" y="116827"/>
                  </a:lnTo>
                  <a:lnTo>
                    <a:pt x="729536" y="136275"/>
                  </a:lnTo>
                  <a:lnTo>
                    <a:pt x="689402" y="157078"/>
                  </a:lnTo>
                  <a:lnTo>
                    <a:pt x="650090" y="179207"/>
                  </a:lnTo>
                  <a:lnTo>
                    <a:pt x="611630" y="202632"/>
                  </a:lnTo>
                  <a:lnTo>
                    <a:pt x="574051" y="227324"/>
                  </a:lnTo>
                  <a:lnTo>
                    <a:pt x="537383" y="253253"/>
                  </a:lnTo>
                  <a:lnTo>
                    <a:pt x="501655" y="280390"/>
                  </a:lnTo>
                  <a:lnTo>
                    <a:pt x="466897" y="308704"/>
                  </a:lnTo>
                  <a:lnTo>
                    <a:pt x="433139" y="338167"/>
                  </a:lnTo>
                  <a:lnTo>
                    <a:pt x="400411" y="368748"/>
                  </a:lnTo>
                  <a:lnTo>
                    <a:pt x="368742" y="400417"/>
                  </a:lnTo>
                  <a:lnTo>
                    <a:pt x="338161" y="433146"/>
                  </a:lnTo>
                  <a:lnTo>
                    <a:pt x="308699" y="466904"/>
                  </a:lnTo>
                  <a:lnTo>
                    <a:pt x="280385" y="501662"/>
                  </a:lnTo>
                  <a:lnTo>
                    <a:pt x="253249" y="537390"/>
                  </a:lnTo>
                  <a:lnTo>
                    <a:pt x="227320" y="574059"/>
                  </a:lnTo>
                  <a:lnTo>
                    <a:pt x="202629" y="611639"/>
                  </a:lnTo>
                  <a:lnTo>
                    <a:pt x="179204" y="650099"/>
                  </a:lnTo>
                  <a:lnTo>
                    <a:pt x="157075" y="689412"/>
                  </a:lnTo>
                  <a:lnTo>
                    <a:pt x="136272" y="729546"/>
                  </a:lnTo>
                  <a:lnTo>
                    <a:pt x="116825" y="770472"/>
                  </a:lnTo>
                  <a:lnTo>
                    <a:pt x="98764" y="812161"/>
                  </a:lnTo>
                  <a:lnTo>
                    <a:pt x="82117" y="854582"/>
                  </a:lnTo>
                  <a:lnTo>
                    <a:pt x="66915" y="897707"/>
                  </a:lnTo>
                  <a:lnTo>
                    <a:pt x="53187" y="941506"/>
                  </a:lnTo>
                  <a:lnTo>
                    <a:pt x="40964" y="985948"/>
                  </a:lnTo>
                  <a:lnTo>
                    <a:pt x="30274" y="1031005"/>
                  </a:lnTo>
                  <a:lnTo>
                    <a:pt x="21147" y="1076647"/>
                  </a:lnTo>
                  <a:lnTo>
                    <a:pt x="13613" y="1122843"/>
                  </a:lnTo>
                  <a:lnTo>
                    <a:pt x="7701" y="1169564"/>
                  </a:lnTo>
                  <a:lnTo>
                    <a:pt x="3442" y="1216782"/>
                  </a:lnTo>
                  <a:lnTo>
                    <a:pt x="865" y="1264465"/>
                  </a:lnTo>
                  <a:lnTo>
                    <a:pt x="0" y="1312584"/>
                  </a:lnTo>
                  <a:lnTo>
                    <a:pt x="865" y="1360704"/>
                  </a:lnTo>
                  <a:lnTo>
                    <a:pt x="3442" y="1408387"/>
                  </a:lnTo>
                  <a:lnTo>
                    <a:pt x="7701" y="1455604"/>
                  </a:lnTo>
                  <a:lnTo>
                    <a:pt x="13613" y="1502326"/>
                  </a:lnTo>
                  <a:lnTo>
                    <a:pt x="21147" y="1548522"/>
                  </a:lnTo>
                  <a:lnTo>
                    <a:pt x="30274" y="1594163"/>
                  </a:lnTo>
                  <a:lnTo>
                    <a:pt x="40964" y="1639220"/>
                  </a:lnTo>
                  <a:lnTo>
                    <a:pt x="53187" y="1683663"/>
                  </a:lnTo>
                  <a:lnTo>
                    <a:pt x="66915" y="1727461"/>
                  </a:lnTo>
                  <a:lnTo>
                    <a:pt x="82117" y="1770586"/>
                  </a:lnTo>
                  <a:lnTo>
                    <a:pt x="98764" y="1813008"/>
                  </a:lnTo>
                  <a:lnTo>
                    <a:pt x="116825" y="1854697"/>
                  </a:lnTo>
                  <a:lnTo>
                    <a:pt x="136272" y="1895623"/>
                  </a:lnTo>
                  <a:lnTo>
                    <a:pt x="157075" y="1935757"/>
                  </a:lnTo>
                  <a:lnTo>
                    <a:pt x="179204" y="1975069"/>
                  </a:lnTo>
                  <a:lnTo>
                    <a:pt x="202629" y="2013530"/>
                  </a:lnTo>
                  <a:lnTo>
                    <a:pt x="227320" y="2051109"/>
                  </a:lnTo>
                  <a:lnTo>
                    <a:pt x="253249" y="2087778"/>
                  </a:lnTo>
                  <a:lnTo>
                    <a:pt x="280385" y="2123506"/>
                  </a:lnTo>
                  <a:lnTo>
                    <a:pt x="308699" y="2158264"/>
                  </a:lnTo>
                  <a:lnTo>
                    <a:pt x="338161" y="2192023"/>
                  </a:lnTo>
                  <a:lnTo>
                    <a:pt x="368742" y="2224751"/>
                  </a:lnTo>
                  <a:lnTo>
                    <a:pt x="400411" y="2256421"/>
                  </a:lnTo>
                  <a:lnTo>
                    <a:pt x="433139" y="2287002"/>
                  </a:lnTo>
                  <a:lnTo>
                    <a:pt x="466897" y="2316464"/>
                  </a:lnTo>
                  <a:lnTo>
                    <a:pt x="501655" y="2344779"/>
                  </a:lnTo>
                  <a:lnTo>
                    <a:pt x="537383" y="2371915"/>
                  </a:lnTo>
                  <a:lnTo>
                    <a:pt x="574051" y="2397844"/>
                  </a:lnTo>
                  <a:lnTo>
                    <a:pt x="611630" y="2422537"/>
                  </a:lnTo>
                  <a:lnTo>
                    <a:pt x="650090" y="2445962"/>
                  </a:lnTo>
                  <a:lnTo>
                    <a:pt x="689402" y="2468091"/>
                  </a:lnTo>
                  <a:lnTo>
                    <a:pt x="729536" y="2488894"/>
                  </a:lnTo>
                  <a:lnTo>
                    <a:pt x="770462" y="2508341"/>
                  </a:lnTo>
                  <a:lnTo>
                    <a:pt x="812151" y="2526403"/>
                  </a:lnTo>
                  <a:lnTo>
                    <a:pt x="854572" y="2543050"/>
                  </a:lnTo>
                  <a:lnTo>
                    <a:pt x="897697" y="2558252"/>
                  </a:lnTo>
                  <a:lnTo>
                    <a:pt x="941495" y="2571980"/>
                  </a:lnTo>
                  <a:lnTo>
                    <a:pt x="985937" y="2584204"/>
                  </a:lnTo>
                  <a:lnTo>
                    <a:pt x="1030994" y="2594894"/>
                  </a:lnTo>
                  <a:lnTo>
                    <a:pt x="1076635" y="2604021"/>
                  </a:lnTo>
                  <a:lnTo>
                    <a:pt x="1122831" y="2611555"/>
                  </a:lnTo>
                  <a:lnTo>
                    <a:pt x="1169553" y="2617467"/>
                  </a:lnTo>
                  <a:lnTo>
                    <a:pt x="1216770" y="2621726"/>
                  </a:lnTo>
                  <a:lnTo>
                    <a:pt x="1264453" y="2624303"/>
                  </a:lnTo>
                  <a:lnTo>
                    <a:pt x="1312572" y="2625169"/>
                  </a:lnTo>
                  <a:lnTo>
                    <a:pt x="1360692" y="2624303"/>
                  </a:lnTo>
                  <a:lnTo>
                    <a:pt x="1408375" y="2621726"/>
                  </a:lnTo>
                  <a:lnTo>
                    <a:pt x="1455592" y="2617467"/>
                  </a:lnTo>
                  <a:lnTo>
                    <a:pt x="1502314" y="2611555"/>
                  </a:lnTo>
                  <a:lnTo>
                    <a:pt x="1548510" y="2604021"/>
                  </a:lnTo>
                  <a:lnTo>
                    <a:pt x="1594151" y="2594894"/>
                  </a:lnTo>
                  <a:lnTo>
                    <a:pt x="1639208" y="2584204"/>
                  </a:lnTo>
                  <a:lnTo>
                    <a:pt x="1683651" y="2571980"/>
                  </a:lnTo>
                  <a:lnTo>
                    <a:pt x="1727449" y="2558252"/>
                  </a:lnTo>
                  <a:lnTo>
                    <a:pt x="1770574" y="2543050"/>
                  </a:lnTo>
                  <a:lnTo>
                    <a:pt x="1812996" y="2526403"/>
                  </a:lnTo>
                  <a:lnTo>
                    <a:pt x="1854685" y="2508341"/>
                  </a:lnTo>
                  <a:lnTo>
                    <a:pt x="1895611" y="2488894"/>
                  </a:lnTo>
                  <a:lnTo>
                    <a:pt x="1935745" y="2468091"/>
                  </a:lnTo>
                  <a:lnTo>
                    <a:pt x="1975057" y="2445962"/>
                  </a:lnTo>
                  <a:lnTo>
                    <a:pt x="2013518" y="2422537"/>
                  </a:lnTo>
                  <a:lnTo>
                    <a:pt x="2051098" y="2397844"/>
                  </a:lnTo>
                  <a:lnTo>
                    <a:pt x="2087766" y="2371915"/>
                  </a:lnTo>
                  <a:lnTo>
                    <a:pt x="2123494" y="2344779"/>
                  </a:lnTo>
                  <a:lnTo>
                    <a:pt x="2158252" y="2316464"/>
                  </a:lnTo>
                  <a:lnTo>
                    <a:pt x="2192011" y="2287002"/>
                  </a:lnTo>
                  <a:lnTo>
                    <a:pt x="2224739" y="2256421"/>
                  </a:lnTo>
                  <a:lnTo>
                    <a:pt x="2256409" y="2224751"/>
                  </a:lnTo>
                  <a:lnTo>
                    <a:pt x="2286990" y="2192023"/>
                  </a:lnTo>
                  <a:lnTo>
                    <a:pt x="2316452" y="2158264"/>
                  </a:lnTo>
                  <a:lnTo>
                    <a:pt x="2344767" y="2123506"/>
                  </a:lnTo>
                  <a:lnTo>
                    <a:pt x="2371903" y="2087778"/>
                  </a:lnTo>
                  <a:lnTo>
                    <a:pt x="2397832" y="2051109"/>
                  </a:lnTo>
                  <a:lnTo>
                    <a:pt x="2422525" y="2013530"/>
                  </a:lnTo>
                  <a:lnTo>
                    <a:pt x="2445950" y="1975069"/>
                  </a:lnTo>
                  <a:lnTo>
                    <a:pt x="2468079" y="1935757"/>
                  </a:lnTo>
                  <a:lnTo>
                    <a:pt x="2488882" y="1895623"/>
                  </a:lnTo>
                  <a:lnTo>
                    <a:pt x="2508329" y="1854697"/>
                  </a:lnTo>
                  <a:lnTo>
                    <a:pt x="2526391" y="1813008"/>
                  </a:lnTo>
                  <a:lnTo>
                    <a:pt x="2543038" y="1770586"/>
                  </a:lnTo>
                  <a:lnTo>
                    <a:pt x="2558240" y="1727461"/>
                  </a:lnTo>
                  <a:lnTo>
                    <a:pt x="2571968" y="1683663"/>
                  </a:lnTo>
                  <a:lnTo>
                    <a:pt x="2584192" y="1639220"/>
                  </a:lnTo>
                  <a:lnTo>
                    <a:pt x="2594882" y="1594163"/>
                  </a:lnTo>
                  <a:lnTo>
                    <a:pt x="2604009" y="1548522"/>
                  </a:lnTo>
                  <a:lnTo>
                    <a:pt x="2611544" y="1502326"/>
                  </a:lnTo>
                  <a:lnTo>
                    <a:pt x="2617455" y="1455604"/>
                  </a:lnTo>
                  <a:lnTo>
                    <a:pt x="2621714" y="1408387"/>
                  </a:lnTo>
                  <a:lnTo>
                    <a:pt x="2624291" y="1360704"/>
                  </a:lnTo>
                  <a:lnTo>
                    <a:pt x="2625157" y="1312584"/>
                  </a:lnTo>
                  <a:lnTo>
                    <a:pt x="2624291" y="1264465"/>
                  </a:lnTo>
                  <a:lnTo>
                    <a:pt x="2621714" y="1216782"/>
                  </a:lnTo>
                  <a:lnTo>
                    <a:pt x="2617455" y="1169564"/>
                  </a:lnTo>
                  <a:lnTo>
                    <a:pt x="2611544" y="1122843"/>
                  </a:lnTo>
                  <a:lnTo>
                    <a:pt x="2604009" y="1076647"/>
                  </a:lnTo>
                  <a:lnTo>
                    <a:pt x="2594882" y="1031005"/>
                  </a:lnTo>
                  <a:lnTo>
                    <a:pt x="2584192" y="985948"/>
                  </a:lnTo>
                  <a:lnTo>
                    <a:pt x="2571968" y="941506"/>
                  </a:lnTo>
                  <a:lnTo>
                    <a:pt x="2558240" y="897707"/>
                  </a:lnTo>
                  <a:lnTo>
                    <a:pt x="2543038" y="854582"/>
                  </a:lnTo>
                  <a:lnTo>
                    <a:pt x="2526391" y="812161"/>
                  </a:lnTo>
                  <a:lnTo>
                    <a:pt x="2508329" y="770472"/>
                  </a:lnTo>
                  <a:lnTo>
                    <a:pt x="2488882" y="729546"/>
                  </a:lnTo>
                  <a:lnTo>
                    <a:pt x="2468079" y="689412"/>
                  </a:lnTo>
                  <a:lnTo>
                    <a:pt x="2445950" y="650099"/>
                  </a:lnTo>
                  <a:lnTo>
                    <a:pt x="2422525" y="611639"/>
                  </a:lnTo>
                  <a:lnTo>
                    <a:pt x="2397832" y="574059"/>
                  </a:lnTo>
                  <a:lnTo>
                    <a:pt x="2371903" y="537390"/>
                  </a:lnTo>
                  <a:lnTo>
                    <a:pt x="2344767" y="501662"/>
                  </a:lnTo>
                  <a:lnTo>
                    <a:pt x="2316452" y="466904"/>
                  </a:lnTo>
                  <a:lnTo>
                    <a:pt x="2286990" y="433146"/>
                  </a:lnTo>
                  <a:lnTo>
                    <a:pt x="2256409" y="400417"/>
                  </a:lnTo>
                  <a:lnTo>
                    <a:pt x="2224739" y="368748"/>
                  </a:lnTo>
                  <a:lnTo>
                    <a:pt x="2192011" y="338167"/>
                  </a:lnTo>
                  <a:lnTo>
                    <a:pt x="2158252" y="308704"/>
                  </a:lnTo>
                  <a:lnTo>
                    <a:pt x="2123494" y="280390"/>
                  </a:lnTo>
                  <a:lnTo>
                    <a:pt x="2087766" y="253253"/>
                  </a:lnTo>
                  <a:lnTo>
                    <a:pt x="2051098" y="227324"/>
                  </a:lnTo>
                  <a:lnTo>
                    <a:pt x="2013518" y="202632"/>
                  </a:lnTo>
                  <a:lnTo>
                    <a:pt x="1975057" y="179207"/>
                  </a:lnTo>
                  <a:lnTo>
                    <a:pt x="1935745" y="157078"/>
                  </a:lnTo>
                  <a:lnTo>
                    <a:pt x="1895611" y="136275"/>
                  </a:lnTo>
                  <a:lnTo>
                    <a:pt x="1854685" y="116827"/>
                  </a:lnTo>
                  <a:lnTo>
                    <a:pt x="1812996" y="98765"/>
                  </a:lnTo>
                  <a:lnTo>
                    <a:pt x="1770574" y="82119"/>
                  </a:lnTo>
                  <a:lnTo>
                    <a:pt x="1727449" y="66916"/>
                  </a:lnTo>
                  <a:lnTo>
                    <a:pt x="1683651" y="53188"/>
                  </a:lnTo>
                  <a:lnTo>
                    <a:pt x="1639208" y="40964"/>
                  </a:lnTo>
                  <a:lnTo>
                    <a:pt x="1594151" y="30274"/>
                  </a:lnTo>
                  <a:lnTo>
                    <a:pt x="1548510" y="21147"/>
                  </a:lnTo>
                  <a:lnTo>
                    <a:pt x="1502314" y="13613"/>
                  </a:lnTo>
                  <a:lnTo>
                    <a:pt x="1455592" y="7702"/>
                  </a:lnTo>
                  <a:lnTo>
                    <a:pt x="1408375" y="3442"/>
                  </a:lnTo>
                  <a:lnTo>
                    <a:pt x="1360692" y="865"/>
                  </a:lnTo>
                  <a:lnTo>
                    <a:pt x="1312572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bg object 17">
              <a:extLst>
                <a:ext uri="{FF2B5EF4-FFF2-40B4-BE49-F238E27FC236}">
                  <a16:creationId xmlns:a16="http://schemas.microsoft.com/office/drawing/2014/main" id="{58DC1B91-812E-4EE6-B9C8-E985E8AAA74B}"/>
                </a:ext>
              </a:extLst>
            </p:cNvPr>
            <p:cNvSpPr/>
            <p:nvPr/>
          </p:nvSpPr>
          <p:spPr>
            <a:xfrm>
              <a:off x="8544380" y="11076462"/>
              <a:ext cx="1313180" cy="1864360"/>
            </a:xfrm>
            <a:custGeom>
              <a:avLst/>
              <a:gdLst/>
              <a:ahLst/>
              <a:cxnLst/>
              <a:rect l="l" t="t" r="r" b="b"/>
              <a:pathLst>
                <a:path w="1313179" h="1864359">
                  <a:moveTo>
                    <a:pt x="1309743" y="0"/>
                  </a:moveTo>
                  <a:lnTo>
                    <a:pt x="1261711" y="965"/>
                  </a:lnTo>
                  <a:lnTo>
                    <a:pt x="1214116" y="3635"/>
                  </a:lnTo>
                  <a:lnTo>
                    <a:pt x="1166988" y="7981"/>
                  </a:lnTo>
                  <a:lnTo>
                    <a:pt x="1120355" y="13974"/>
                  </a:lnTo>
                  <a:lnTo>
                    <a:pt x="1074248" y="21583"/>
                  </a:lnTo>
                  <a:lnTo>
                    <a:pt x="1028696" y="30779"/>
                  </a:lnTo>
                  <a:lnTo>
                    <a:pt x="983729" y="41533"/>
                  </a:lnTo>
                  <a:lnTo>
                    <a:pt x="939375" y="53815"/>
                  </a:lnTo>
                  <a:lnTo>
                    <a:pt x="895666" y="67596"/>
                  </a:lnTo>
                  <a:lnTo>
                    <a:pt x="852629" y="82845"/>
                  </a:lnTo>
                  <a:lnTo>
                    <a:pt x="810295" y="99534"/>
                  </a:lnTo>
                  <a:lnTo>
                    <a:pt x="768694" y="117633"/>
                  </a:lnTo>
                  <a:lnTo>
                    <a:pt x="727854" y="137113"/>
                  </a:lnTo>
                  <a:lnTo>
                    <a:pt x="687806" y="157943"/>
                  </a:lnTo>
                  <a:lnTo>
                    <a:pt x="648578" y="180095"/>
                  </a:lnTo>
                  <a:lnTo>
                    <a:pt x="610201" y="203538"/>
                  </a:lnTo>
                  <a:lnTo>
                    <a:pt x="572704" y="228244"/>
                  </a:lnTo>
                  <a:lnTo>
                    <a:pt x="536116" y="254182"/>
                  </a:lnTo>
                  <a:lnTo>
                    <a:pt x="500468" y="281323"/>
                  </a:lnTo>
                  <a:lnTo>
                    <a:pt x="465788" y="309639"/>
                  </a:lnTo>
                  <a:lnTo>
                    <a:pt x="432106" y="339098"/>
                  </a:lnTo>
                  <a:lnTo>
                    <a:pt x="399452" y="369672"/>
                  </a:lnTo>
                  <a:lnTo>
                    <a:pt x="367855" y="401331"/>
                  </a:lnTo>
                  <a:lnTo>
                    <a:pt x="337345" y="434045"/>
                  </a:lnTo>
                  <a:lnTo>
                    <a:pt x="307952" y="467785"/>
                  </a:lnTo>
                  <a:lnTo>
                    <a:pt x="279704" y="502522"/>
                  </a:lnTo>
                  <a:lnTo>
                    <a:pt x="252631" y="538226"/>
                  </a:lnTo>
                  <a:lnTo>
                    <a:pt x="226764" y="574867"/>
                  </a:lnTo>
                  <a:lnTo>
                    <a:pt x="202131" y="612416"/>
                  </a:lnTo>
                  <a:lnTo>
                    <a:pt x="178762" y="650843"/>
                  </a:lnTo>
                  <a:lnTo>
                    <a:pt x="156686" y="690119"/>
                  </a:lnTo>
                  <a:lnTo>
                    <a:pt x="135934" y="730214"/>
                  </a:lnTo>
                  <a:lnTo>
                    <a:pt x="116534" y="771099"/>
                  </a:lnTo>
                  <a:lnTo>
                    <a:pt x="98517" y="812744"/>
                  </a:lnTo>
                  <a:lnTo>
                    <a:pt x="81911" y="855119"/>
                  </a:lnTo>
                  <a:lnTo>
                    <a:pt x="66747" y="898196"/>
                  </a:lnTo>
                  <a:lnTo>
                    <a:pt x="53053" y="941944"/>
                  </a:lnTo>
                  <a:lnTo>
                    <a:pt x="40860" y="986334"/>
                  </a:lnTo>
                  <a:lnTo>
                    <a:pt x="30197" y="1031337"/>
                  </a:lnTo>
                  <a:lnTo>
                    <a:pt x="21093" y="1076923"/>
                  </a:lnTo>
                  <a:lnTo>
                    <a:pt x="13578" y="1123062"/>
                  </a:lnTo>
                  <a:lnTo>
                    <a:pt x="7682" y="1169724"/>
                  </a:lnTo>
                  <a:lnTo>
                    <a:pt x="3434" y="1216881"/>
                  </a:lnTo>
                  <a:lnTo>
                    <a:pt x="863" y="1264503"/>
                  </a:lnTo>
                  <a:lnTo>
                    <a:pt x="0" y="1312560"/>
                  </a:lnTo>
                  <a:lnTo>
                    <a:pt x="1070" y="1366047"/>
                  </a:lnTo>
                  <a:lnTo>
                    <a:pt x="4254" y="1418990"/>
                  </a:lnTo>
                  <a:lnTo>
                    <a:pt x="9510" y="1471347"/>
                  </a:lnTo>
                  <a:lnTo>
                    <a:pt x="16798" y="1523079"/>
                  </a:lnTo>
                  <a:lnTo>
                    <a:pt x="26076" y="1574144"/>
                  </a:lnTo>
                  <a:lnTo>
                    <a:pt x="37304" y="1624502"/>
                  </a:lnTo>
                  <a:lnTo>
                    <a:pt x="50440" y="1674113"/>
                  </a:lnTo>
                  <a:lnTo>
                    <a:pt x="65444" y="1722935"/>
                  </a:lnTo>
                  <a:lnTo>
                    <a:pt x="82274" y="1770928"/>
                  </a:lnTo>
                  <a:lnTo>
                    <a:pt x="100889" y="1818052"/>
                  </a:lnTo>
                  <a:lnTo>
                    <a:pt x="121249" y="1864266"/>
                  </a:lnTo>
                  <a:lnTo>
                    <a:pt x="1312584" y="1312560"/>
                  </a:lnTo>
                  <a:lnTo>
                    <a:pt x="130974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92225"/>
            <a:ext cx="5063490" cy="367408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834,000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2,055,000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71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2,889,000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 100%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23.5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70393" y="2866567"/>
            <a:ext cx="63900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90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19637" y="4004484"/>
            <a:ext cx="739272" cy="4857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52984" y="4034384"/>
            <a:ext cx="134841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 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92530" y="2850745"/>
            <a:ext cx="63860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414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8405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64801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863694" y="9521825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18616" y="8298215"/>
            <a:ext cx="1835785" cy="130723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475"/>
              </a:spcBef>
            </a:pP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RHEUMATHOLOGY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ENDOCRINOLOGY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INTERNA</a:t>
            </a:r>
            <a:r>
              <a:rPr lang="en-GB" sz="1200" spc="10" dirty="0">
                <a:solidFill>
                  <a:srgbClr val="173C66"/>
                </a:solidFill>
                <a:latin typeface="Open Sans"/>
                <a:cs typeface="Open Sans"/>
              </a:rPr>
              <a:t>L</a:t>
            </a:r>
            <a:r>
              <a:rPr lang="en-GB" sz="1200" spc="-40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5" dirty="0">
                <a:solidFill>
                  <a:srgbClr val="173C66"/>
                </a:solidFill>
                <a:latin typeface="Open Sans"/>
                <a:cs typeface="Open Sans"/>
              </a:rPr>
              <a:t>MEDICINE 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REHABILITATION </a:t>
            </a:r>
            <a:r>
              <a:rPr lang="en-GB" sz="1200" spc="-5" dirty="0">
                <a:solidFill>
                  <a:srgbClr val="173C66"/>
                </a:solidFill>
                <a:latin typeface="Open Sans"/>
                <a:cs typeface="Open Sans"/>
              </a:rPr>
              <a:t> </a:t>
            </a:r>
            <a:r>
              <a:rPr lang="en-GB" sz="1200" spc="-10" dirty="0">
                <a:solidFill>
                  <a:srgbClr val="173C66"/>
                </a:solidFill>
                <a:latin typeface="Open Sans"/>
                <a:cs typeface="Open Sans"/>
              </a:rPr>
              <a:t>ORTHOPAEDICS</a:t>
            </a:r>
            <a:endParaRPr lang="en-GB" sz="1200" dirty="0">
              <a:latin typeface="Open Sans"/>
              <a:cs typeface="Open Sans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149732"/>
            <a:ext cx="10625981" cy="990093"/>
            <a:chOff x="744413" y="-384997"/>
            <a:chExt cx="10625981" cy="990093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3232521" y="-384997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3">
            <a:extLst>
              <a:ext uri="{FF2B5EF4-FFF2-40B4-BE49-F238E27FC236}">
                <a16:creationId xmlns:a16="http://schemas.microsoft.com/office/drawing/2014/main" id="{E10E34C7-7712-4916-BE69-C842D83E51E5}"/>
              </a:ext>
            </a:extLst>
          </p:cNvPr>
          <p:cNvSpPr txBox="1"/>
          <p:nvPr/>
        </p:nvSpPr>
        <p:spPr>
          <a:xfrm>
            <a:off x="12813841" y="407614"/>
            <a:ext cx="212534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fr-CH" sz="3800" b="1" spc="-10" dirty="0">
                <a:solidFill>
                  <a:srgbClr val="173B66"/>
                </a:solidFill>
                <a:latin typeface="Open Sans"/>
                <a:cs typeface="Open Sans"/>
              </a:rPr>
              <a:t>ITALY</a:t>
            </a:r>
            <a:endParaRPr sz="3800" dirty="0">
              <a:latin typeface="Open Sans"/>
              <a:cs typeface="Open Sans"/>
            </a:endParaRPr>
          </a:p>
        </p:txBody>
      </p: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FE9EE814-5C0C-4880-BAB1-57D46477169D}"/>
              </a:ext>
            </a:extLst>
          </p:cNvPr>
          <p:cNvGrpSpPr/>
          <p:nvPr/>
        </p:nvGrpSpPr>
        <p:grpSpPr>
          <a:xfrm>
            <a:off x="12084728" y="507219"/>
            <a:ext cx="550883" cy="368935"/>
            <a:chOff x="11492379" y="778252"/>
            <a:chExt cx="550883" cy="368935"/>
          </a:xfrm>
        </p:grpSpPr>
        <p:sp>
          <p:nvSpPr>
            <p:cNvPr id="134" name="bg object 18">
              <a:extLst>
                <a:ext uri="{FF2B5EF4-FFF2-40B4-BE49-F238E27FC236}">
                  <a16:creationId xmlns:a16="http://schemas.microsoft.com/office/drawing/2014/main" id="{F78D36F4-F2DD-4019-B380-24F581DF2963}"/>
                </a:ext>
              </a:extLst>
            </p:cNvPr>
            <p:cNvSpPr/>
            <p:nvPr/>
          </p:nvSpPr>
          <p:spPr>
            <a:xfrm>
              <a:off x="11673291" y="778252"/>
              <a:ext cx="189230" cy="368935"/>
            </a:xfrm>
            <a:custGeom>
              <a:avLst/>
              <a:gdLst/>
              <a:ahLst/>
              <a:cxnLst/>
              <a:rect l="l" t="t" r="r" b="b"/>
              <a:pathLst>
                <a:path w="189229" h="368934">
                  <a:moveTo>
                    <a:pt x="188984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8984" y="368523"/>
                  </a:lnTo>
                  <a:lnTo>
                    <a:pt x="188984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bg object 19">
              <a:extLst>
                <a:ext uri="{FF2B5EF4-FFF2-40B4-BE49-F238E27FC236}">
                  <a16:creationId xmlns:a16="http://schemas.microsoft.com/office/drawing/2014/main" id="{2178C749-830E-42D9-B5E2-4F7AB00FD140}"/>
                </a:ext>
              </a:extLst>
            </p:cNvPr>
            <p:cNvSpPr/>
            <p:nvPr/>
          </p:nvSpPr>
          <p:spPr>
            <a:xfrm>
              <a:off x="11492379" y="778252"/>
              <a:ext cx="180975" cy="368935"/>
            </a:xfrm>
            <a:custGeom>
              <a:avLst/>
              <a:gdLst/>
              <a:ahLst/>
              <a:cxnLst/>
              <a:rect l="l" t="t" r="r" b="b"/>
              <a:pathLst>
                <a:path w="180975" h="368934">
                  <a:moveTo>
                    <a:pt x="18091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0912" y="368523"/>
                  </a:lnTo>
                  <a:lnTo>
                    <a:pt x="180912" y="0"/>
                  </a:lnTo>
                  <a:close/>
                </a:path>
              </a:pathLst>
            </a:custGeom>
            <a:solidFill>
              <a:srgbClr val="169B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bg object 20">
              <a:extLst>
                <a:ext uri="{FF2B5EF4-FFF2-40B4-BE49-F238E27FC236}">
                  <a16:creationId xmlns:a16="http://schemas.microsoft.com/office/drawing/2014/main" id="{ACB2E9C3-BFB5-43BD-9681-914D19AEB987}"/>
                </a:ext>
              </a:extLst>
            </p:cNvPr>
            <p:cNvSpPr/>
            <p:nvPr/>
          </p:nvSpPr>
          <p:spPr>
            <a:xfrm>
              <a:off x="11862287" y="778252"/>
              <a:ext cx="180975" cy="368935"/>
            </a:xfrm>
            <a:custGeom>
              <a:avLst/>
              <a:gdLst/>
              <a:ahLst/>
              <a:cxnLst/>
              <a:rect l="l" t="t" r="r" b="b"/>
              <a:pathLst>
                <a:path w="180975" h="368934">
                  <a:moveTo>
                    <a:pt x="180912" y="0"/>
                  </a:moveTo>
                  <a:lnTo>
                    <a:pt x="0" y="0"/>
                  </a:lnTo>
                  <a:lnTo>
                    <a:pt x="0" y="368523"/>
                  </a:lnTo>
                  <a:lnTo>
                    <a:pt x="180912" y="368523"/>
                  </a:lnTo>
                  <a:lnTo>
                    <a:pt x="180912" y="0"/>
                  </a:lnTo>
                  <a:close/>
                </a:path>
              </a:pathLst>
            </a:custGeom>
            <a:solidFill>
              <a:srgbClr val="C13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58">
            <a:extLst>
              <a:ext uri="{FF2B5EF4-FFF2-40B4-BE49-F238E27FC236}">
                <a16:creationId xmlns:a16="http://schemas.microsoft.com/office/drawing/2014/main" id="{57F32843-13A8-4550-A989-0610C49DC399}"/>
              </a:ext>
            </a:extLst>
          </p:cNvPr>
          <p:cNvSpPr/>
          <p:nvPr/>
        </p:nvSpPr>
        <p:spPr>
          <a:xfrm>
            <a:off x="2270585" y="2560104"/>
            <a:ext cx="1976304" cy="2160625"/>
          </a:xfrm>
          <a:custGeom>
            <a:avLst/>
            <a:gdLst/>
            <a:ahLst/>
            <a:cxnLst/>
            <a:rect l="l" t="t" r="r" b="b"/>
            <a:pathLst>
              <a:path w="2253615" h="2463800">
                <a:moveTo>
                  <a:pt x="1166309" y="2146300"/>
                </a:moveTo>
                <a:lnTo>
                  <a:pt x="1120042" y="2197100"/>
                </a:lnTo>
                <a:lnTo>
                  <a:pt x="1111230" y="2222500"/>
                </a:lnTo>
                <a:lnTo>
                  <a:pt x="1132292" y="2260600"/>
                </a:lnTo>
                <a:lnTo>
                  <a:pt x="1149832" y="2273300"/>
                </a:lnTo>
                <a:lnTo>
                  <a:pt x="1202558" y="2273300"/>
                </a:lnTo>
                <a:lnTo>
                  <a:pt x="1219537" y="2286000"/>
                </a:lnTo>
                <a:lnTo>
                  <a:pt x="1340631" y="2362200"/>
                </a:lnTo>
                <a:lnTo>
                  <a:pt x="1365729" y="2374900"/>
                </a:lnTo>
                <a:lnTo>
                  <a:pt x="1388379" y="2374900"/>
                </a:lnTo>
                <a:lnTo>
                  <a:pt x="1432926" y="2387600"/>
                </a:lnTo>
                <a:lnTo>
                  <a:pt x="1454645" y="2387600"/>
                </a:lnTo>
                <a:lnTo>
                  <a:pt x="1472375" y="2400300"/>
                </a:lnTo>
                <a:lnTo>
                  <a:pt x="1500327" y="2438400"/>
                </a:lnTo>
                <a:lnTo>
                  <a:pt x="1516935" y="2451100"/>
                </a:lnTo>
                <a:lnTo>
                  <a:pt x="1539895" y="2463800"/>
                </a:lnTo>
                <a:lnTo>
                  <a:pt x="1620525" y="2463800"/>
                </a:lnTo>
                <a:lnTo>
                  <a:pt x="1626030" y="2438400"/>
                </a:lnTo>
                <a:lnTo>
                  <a:pt x="1642877" y="2413000"/>
                </a:lnTo>
                <a:lnTo>
                  <a:pt x="1651473" y="2387600"/>
                </a:lnTo>
                <a:lnTo>
                  <a:pt x="1632286" y="2349500"/>
                </a:lnTo>
                <a:lnTo>
                  <a:pt x="1643020" y="2349500"/>
                </a:lnTo>
                <a:lnTo>
                  <a:pt x="1620824" y="2298700"/>
                </a:lnTo>
                <a:lnTo>
                  <a:pt x="1641157" y="2235200"/>
                </a:lnTo>
                <a:lnTo>
                  <a:pt x="1673615" y="2184400"/>
                </a:lnTo>
                <a:lnTo>
                  <a:pt x="1352320" y="2184400"/>
                </a:lnTo>
                <a:lnTo>
                  <a:pt x="1336225" y="2171700"/>
                </a:lnTo>
                <a:lnTo>
                  <a:pt x="1195275" y="2171700"/>
                </a:lnTo>
                <a:lnTo>
                  <a:pt x="1182834" y="2159000"/>
                </a:lnTo>
                <a:lnTo>
                  <a:pt x="1166309" y="2146300"/>
                </a:lnTo>
                <a:close/>
              </a:path>
              <a:path w="2253615" h="2463800">
                <a:moveTo>
                  <a:pt x="1029693" y="2438400"/>
                </a:moveTo>
                <a:lnTo>
                  <a:pt x="1016129" y="2438400"/>
                </a:lnTo>
                <a:lnTo>
                  <a:pt x="1015258" y="2451100"/>
                </a:lnTo>
                <a:lnTo>
                  <a:pt x="1032857" y="2451100"/>
                </a:lnTo>
                <a:lnTo>
                  <a:pt x="1029693" y="2438400"/>
                </a:lnTo>
                <a:close/>
              </a:path>
              <a:path w="2253615" h="2463800">
                <a:moveTo>
                  <a:pt x="1988177" y="1968500"/>
                </a:moveTo>
                <a:lnTo>
                  <a:pt x="1828804" y="1968500"/>
                </a:lnTo>
                <a:lnTo>
                  <a:pt x="1828864" y="1993900"/>
                </a:lnTo>
                <a:lnTo>
                  <a:pt x="1825771" y="2006600"/>
                </a:lnTo>
                <a:lnTo>
                  <a:pt x="1815539" y="2006600"/>
                </a:lnTo>
                <a:lnTo>
                  <a:pt x="1793904" y="2019300"/>
                </a:lnTo>
                <a:lnTo>
                  <a:pt x="1786048" y="2019300"/>
                </a:lnTo>
                <a:lnTo>
                  <a:pt x="1778669" y="2032000"/>
                </a:lnTo>
                <a:lnTo>
                  <a:pt x="1771469" y="2032000"/>
                </a:lnTo>
                <a:lnTo>
                  <a:pt x="1767600" y="2044700"/>
                </a:lnTo>
                <a:lnTo>
                  <a:pt x="1767672" y="2082800"/>
                </a:lnTo>
                <a:lnTo>
                  <a:pt x="1763959" y="2095500"/>
                </a:lnTo>
                <a:lnTo>
                  <a:pt x="1749727" y="2108200"/>
                </a:lnTo>
                <a:lnTo>
                  <a:pt x="1731912" y="2133600"/>
                </a:lnTo>
                <a:lnTo>
                  <a:pt x="1719722" y="2146300"/>
                </a:lnTo>
                <a:lnTo>
                  <a:pt x="1722372" y="2171700"/>
                </a:lnTo>
                <a:lnTo>
                  <a:pt x="1740545" y="2197100"/>
                </a:lnTo>
                <a:lnTo>
                  <a:pt x="1765320" y="2197100"/>
                </a:lnTo>
                <a:lnTo>
                  <a:pt x="1790776" y="2184400"/>
                </a:lnTo>
                <a:lnTo>
                  <a:pt x="1810978" y="2171700"/>
                </a:lnTo>
                <a:lnTo>
                  <a:pt x="1818703" y="2171700"/>
                </a:lnTo>
                <a:lnTo>
                  <a:pt x="1832291" y="2146300"/>
                </a:lnTo>
                <a:lnTo>
                  <a:pt x="1839849" y="2133600"/>
                </a:lnTo>
                <a:lnTo>
                  <a:pt x="1849663" y="2120900"/>
                </a:lnTo>
                <a:lnTo>
                  <a:pt x="1871728" y="2108200"/>
                </a:lnTo>
                <a:lnTo>
                  <a:pt x="1881196" y="2095500"/>
                </a:lnTo>
                <a:lnTo>
                  <a:pt x="1893148" y="2070100"/>
                </a:lnTo>
                <a:lnTo>
                  <a:pt x="1896658" y="2032000"/>
                </a:lnTo>
                <a:lnTo>
                  <a:pt x="1905052" y="2006600"/>
                </a:lnTo>
                <a:lnTo>
                  <a:pt x="1913052" y="1993900"/>
                </a:lnTo>
                <a:lnTo>
                  <a:pt x="1923272" y="1993900"/>
                </a:lnTo>
                <a:lnTo>
                  <a:pt x="1934759" y="1981200"/>
                </a:lnTo>
                <a:lnTo>
                  <a:pt x="1957528" y="1981200"/>
                </a:lnTo>
                <a:lnTo>
                  <a:pt x="1988177" y="1968500"/>
                </a:lnTo>
                <a:close/>
              </a:path>
              <a:path w="2253615" h="2463800">
                <a:moveTo>
                  <a:pt x="1720247" y="2120900"/>
                </a:moveTo>
                <a:lnTo>
                  <a:pt x="1684463" y="2120900"/>
                </a:lnTo>
                <a:lnTo>
                  <a:pt x="1620716" y="2133600"/>
                </a:lnTo>
                <a:lnTo>
                  <a:pt x="1568276" y="2146300"/>
                </a:lnTo>
                <a:lnTo>
                  <a:pt x="1552193" y="2146300"/>
                </a:lnTo>
                <a:lnTo>
                  <a:pt x="1517162" y="2171700"/>
                </a:lnTo>
                <a:lnTo>
                  <a:pt x="1424700" y="2171700"/>
                </a:lnTo>
                <a:lnTo>
                  <a:pt x="1370182" y="2184400"/>
                </a:lnTo>
                <a:lnTo>
                  <a:pt x="1673615" y="2184400"/>
                </a:lnTo>
                <a:lnTo>
                  <a:pt x="1681729" y="2171700"/>
                </a:lnTo>
                <a:lnTo>
                  <a:pt x="1720247" y="2120900"/>
                </a:lnTo>
                <a:close/>
              </a:path>
              <a:path w="2253615" h="2463800">
                <a:moveTo>
                  <a:pt x="1288776" y="2146300"/>
                </a:moveTo>
                <a:lnTo>
                  <a:pt x="1257852" y="2146300"/>
                </a:lnTo>
                <a:lnTo>
                  <a:pt x="1208445" y="2159000"/>
                </a:lnTo>
                <a:lnTo>
                  <a:pt x="1195275" y="2171700"/>
                </a:lnTo>
                <a:lnTo>
                  <a:pt x="1336225" y="2171700"/>
                </a:lnTo>
                <a:lnTo>
                  <a:pt x="1288776" y="2146300"/>
                </a:lnTo>
                <a:close/>
              </a:path>
              <a:path w="2253615" h="2463800">
                <a:moveTo>
                  <a:pt x="350411" y="1943100"/>
                </a:moveTo>
                <a:lnTo>
                  <a:pt x="333277" y="1943100"/>
                </a:lnTo>
                <a:lnTo>
                  <a:pt x="336644" y="1955800"/>
                </a:lnTo>
                <a:lnTo>
                  <a:pt x="342590" y="1968500"/>
                </a:lnTo>
                <a:lnTo>
                  <a:pt x="350411" y="1943100"/>
                </a:lnTo>
                <a:close/>
              </a:path>
              <a:path w="2253615" h="2463800">
                <a:moveTo>
                  <a:pt x="352058" y="1778000"/>
                </a:moveTo>
                <a:lnTo>
                  <a:pt x="344405" y="1816100"/>
                </a:lnTo>
                <a:lnTo>
                  <a:pt x="340465" y="1854200"/>
                </a:lnTo>
                <a:lnTo>
                  <a:pt x="343868" y="1892300"/>
                </a:lnTo>
                <a:lnTo>
                  <a:pt x="358171" y="1930400"/>
                </a:lnTo>
                <a:lnTo>
                  <a:pt x="390684" y="1968500"/>
                </a:lnTo>
                <a:lnTo>
                  <a:pt x="422694" y="1968500"/>
                </a:lnTo>
                <a:lnTo>
                  <a:pt x="448867" y="1943100"/>
                </a:lnTo>
                <a:lnTo>
                  <a:pt x="463839" y="1905000"/>
                </a:lnTo>
                <a:lnTo>
                  <a:pt x="562534" y="1905000"/>
                </a:lnTo>
                <a:lnTo>
                  <a:pt x="577877" y="1866900"/>
                </a:lnTo>
                <a:lnTo>
                  <a:pt x="585697" y="1816100"/>
                </a:lnTo>
                <a:lnTo>
                  <a:pt x="586373" y="1790700"/>
                </a:lnTo>
                <a:lnTo>
                  <a:pt x="364476" y="1790700"/>
                </a:lnTo>
                <a:lnTo>
                  <a:pt x="352058" y="1778000"/>
                </a:lnTo>
                <a:close/>
              </a:path>
              <a:path w="2253615" h="2463800">
                <a:moveTo>
                  <a:pt x="2146326" y="1574800"/>
                </a:moveTo>
                <a:lnTo>
                  <a:pt x="1566091" y="1574800"/>
                </a:lnTo>
                <a:lnTo>
                  <a:pt x="1573470" y="1587500"/>
                </a:lnTo>
                <a:lnTo>
                  <a:pt x="1581255" y="1600200"/>
                </a:lnTo>
                <a:lnTo>
                  <a:pt x="1587870" y="1612900"/>
                </a:lnTo>
                <a:lnTo>
                  <a:pt x="1587643" y="1625600"/>
                </a:lnTo>
                <a:lnTo>
                  <a:pt x="1585267" y="1638300"/>
                </a:lnTo>
                <a:lnTo>
                  <a:pt x="1585494" y="1651000"/>
                </a:lnTo>
                <a:lnTo>
                  <a:pt x="1615355" y="1689100"/>
                </a:lnTo>
                <a:lnTo>
                  <a:pt x="1656834" y="1701800"/>
                </a:lnTo>
                <a:lnTo>
                  <a:pt x="1699985" y="1714500"/>
                </a:lnTo>
                <a:lnTo>
                  <a:pt x="1734861" y="1739900"/>
                </a:lnTo>
                <a:lnTo>
                  <a:pt x="1762299" y="1778000"/>
                </a:lnTo>
                <a:lnTo>
                  <a:pt x="1810548" y="1955800"/>
                </a:lnTo>
                <a:lnTo>
                  <a:pt x="1816972" y="1955800"/>
                </a:lnTo>
                <a:lnTo>
                  <a:pt x="1823945" y="1968500"/>
                </a:lnTo>
                <a:lnTo>
                  <a:pt x="1996189" y="1968500"/>
                </a:lnTo>
                <a:lnTo>
                  <a:pt x="2005669" y="1955800"/>
                </a:lnTo>
                <a:lnTo>
                  <a:pt x="2009765" y="1930400"/>
                </a:lnTo>
                <a:lnTo>
                  <a:pt x="2008738" y="1892300"/>
                </a:lnTo>
                <a:lnTo>
                  <a:pt x="2002887" y="1866900"/>
                </a:lnTo>
                <a:lnTo>
                  <a:pt x="1984607" y="1841500"/>
                </a:lnTo>
                <a:lnTo>
                  <a:pt x="1960131" y="1828800"/>
                </a:lnTo>
                <a:lnTo>
                  <a:pt x="1934042" y="1828800"/>
                </a:lnTo>
                <a:lnTo>
                  <a:pt x="1910950" y="1816100"/>
                </a:lnTo>
                <a:lnTo>
                  <a:pt x="1893936" y="1790700"/>
                </a:lnTo>
                <a:lnTo>
                  <a:pt x="1891584" y="1765300"/>
                </a:lnTo>
                <a:lnTo>
                  <a:pt x="1898915" y="1739900"/>
                </a:lnTo>
                <a:lnTo>
                  <a:pt x="1932968" y="1663700"/>
                </a:lnTo>
                <a:lnTo>
                  <a:pt x="1946937" y="1638300"/>
                </a:lnTo>
                <a:lnTo>
                  <a:pt x="1963677" y="1625600"/>
                </a:lnTo>
                <a:lnTo>
                  <a:pt x="1985897" y="1612900"/>
                </a:lnTo>
                <a:lnTo>
                  <a:pt x="2200349" y="1612900"/>
                </a:lnTo>
                <a:lnTo>
                  <a:pt x="2185245" y="1600200"/>
                </a:lnTo>
                <a:lnTo>
                  <a:pt x="2146326" y="1574800"/>
                </a:lnTo>
                <a:close/>
              </a:path>
              <a:path w="2253615" h="2463800">
                <a:moveTo>
                  <a:pt x="342638" y="1930400"/>
                </a:moveTo>
                <a:lnTo>
                  <a:pt x="330578" y="1930400"/>
                </a:lnTo>
                <a:lnTo>
                  <a:pt x="331569" y="1943100"/>
                </a:lnTo>
                <a:lnTo>
                  <a:pt x="349849" y="1943100"/>
                </a:lnTo>
                <a:lnTo>
                  <a:pt x="342638" y="1930400"/>
                </a:lnTo>
                <a:close/>
              </a:path>
              <a:path w="2253615" h="2463800">
                <a:moveTo>
                  <a:pt x="562534" y="1905000"/>
                </a:moveTo>
                <a:lnTo>
                  <a:pt x="487635" y="1905000"/>
                </a:lnTo>
                <a:lnTo>
                  <a:pt x="516733" y="1917700"/>
                </a:lnTo>
                <a:lnTo>
                  <a:pt x="544051" y="1917700"/>
                </a:lnTo>
                <a:lnTo>
                  <a:pt x="562534" y="1905000"/>
                </a:lnTo>
                <a:close/>
              </a:path>
              <a:path w="2253615" h="2463800">
                <a:moveTo>
                  <a:pt x="304920" y="1511300"/>
                </a:moveTo>
                <a:lnTo>
                  <a:pt x="299165" y="1524000"/>
                </a:lnTo>
                <a:lnTo>
                  <a:pt x="297254" y="1536700"/>
                </a:lnTo>
                <a:lnTo>
                  <a:pt x="296633" y="1549400"/>
                </a:lnTo>
                <a:lnTo>
                  <a:pt x="298102" y="1562100"/>
                </a:lnTo>
                <a:lnTo>
                  <a:pt x="307093" y="1587500"/>
                </a:lnTo>
                <a:lnTo>
                  <a:pt x="332632" y="1612900"/>
                </a:lnTo>
                <a:lnTo>
                  <a:pt x="342411" y="1638300"/>
                </a:lnTo>
                <a:lnTo>
                  <a:pt x="348811" y="1651000"/>
                </a:lnTo>
                <a:lnTo>
                  <a:pt x="351772" y="1676400"/>
                </a:lnTo>
                <a:lnTo>
                  <a:pt x="351270" y="1701800"/>
                </a:lnTo>
                <a:lnTo>
                  <a:pt x="348763" y="1701800"/>
                </a:lnTo>
                <a:lnTo>
                  <a:pt x="340489" y="1714500"/>
                </a:lnTo>
                <a:lnTo>
                  <a:pt x="339247" y="1727200"/>
                </a:lnTo>
                <a:lnTo>
                  <a:pt x="342482" y="1739900"/>
                </a:lnTo>
                <a:lnTo>
                  <a:pt x="353073" y="1739900"/>
                </a:lnTo>
                <a:lnTo>
                  <a:pt x="356798" y="1752600"/>
                </a:lnTo>
                <a:lnTo>
                  <a:pt x="366064" y="1778000"/>
                </a:lnTo>
                <a:lnTo>
                  <a:pt x="364476" y="1790700"/>
                </a:lnTo>
                <a:lnTo>
                  <a:pt x="586373" y="1790700"/>
                </a:lnTo>
                <a:lnTo>
                  <a:pt x="588062" y="1727200"/>
                </a:lnTo>
                <a:lnTo>
                  <a:pt x="585769" y="1701800"/>
                </a:lnTo>
                <a:lnTo>
                  <a:pt x="578605" y="1676400"/>
                </a:lnTo>
                <a:lnTo>
                  <a:pt x="579202" y="1663700"/>
                </a:lnTo>
                <a:lnTo>
                  <a:pt x="584981" y="1638300"/>
                </a:lnTo>
                <a:lnTo>
                  <a:pt x="601733" y="1612900"/>
                </a:lnTo>
                <a:lnTo>
                  <a:pt x="605840" y="1600200"/>
                </a:lnTo>
                <a:lnTo>
                  <a:pt x="597900" y="1574800"/>
                </a:lnTo>
                <a:lnTo>
                  <a:pt x="579396" y="1536700"/>
                </a:lnTo>
                <a:lnTo>
                  <a:pt x="347008" y="1536700"/>
                </a:lnTo>
                <a:lnTo>
                  <a:pt x="304920" y="1511300"/>
                </a:lnTo>
                <a:close/>
              </a:path>
              <a:path w="2253615" h="2463800">
                <a:moveTo>
                  <a:pt x="2200349" y="1612900"/>
                </a:moveTo>
                <a:lnTo>
                  <a:pt x="2000535" y="1612900"/>
                </a:lnTo>
                <a:lnTo>
                  <a:pt x="2029442" y="1625600"/>
                </a:lnTo>
                <a:lnTo>
                  <a:pt x="2050993" y="1638300"/>
                </a:lnTo>
                <a:lnTo>
                  <a:pt x="2116985" y="1663700"/>
                </a:lnTo>
                <a:lnTo>
                  <a:pt x="2144231" y="1676400"/>
                </a:lnTo>
                <a:lnTo>
                  <a:pt x="2157759" y="1689100"/>
                </a:lnTo>
                <a:lnTo>
                  <a:pt x="2168374" y="1714500"/>
                </a:lnTo>
                <a:lnTo>
                  <a:pt x="2186881" y="1739900"/>
                </a:lnTo>
                <a:lnTo>
                  <a:pt x="2228778" y="1765300"/>
                </a:lnTo>
                <a:lnTo>
                  <a:pt x="2251845" y="1739900"/>
                </a:lnTo>
                <a:lnTo>
                  <a:pt x="2253362" y="1689100"/>
                </a:lnTo>
                <a:lnTo>
                  <a:pt x="2230557" y="1638300"/>
                </a:lnTo>
                <a:lnTo>
                  <a:pt x="2200349" y="1612900"/>
                </a:lnTo>
                <a:close/>
              </a:path>
              <a:path w="2253615" h="2463800">
                <a:moveTo>
                  <a:pt x="1872826" y="1422400"/>
                </a:moveTo>
                <a:lnTo>
                  <a:pt x="1291916" y="1422400"/>
                </a:lnTo>
                <a:lnTo>
                  <a:pt x="1340452" y="1435100"/>
                </a:lnTo>
                <a:lnTo>
                  <a:pt x="1375400" y="1460500"/>
                </a:lnTo>
                <a:lnTo>
                  <a:pt x="1401274" y="1498600"/>
                </a:lnTo>
                <a:lnTo>
                  <a:pt x="1422527" y="1536700"/>
                </a:lnTo>
                <a:lnTo>
                  <a:pt x="1477307" y="1536700"/>
                </a:lnTo>
                <a:lnTo>
                  <a:pt x="1491157" y="1562100"/>
                </a:lnTo>
                <a:lnTo>
                  <a:pt x="1472961" y="1587500"/>
                </a:lnTo>
                <a:lnTo>
                  <a:pt x="1509353" y="1574800"/>
                </a:lnTo>
                <a:lnTo>
                  <a:pt x="2146326" y="1574800"/>
                </a:lnTo>
                <a:lnTo>
                  <a:pt x="1990649" y="1473200"/>
                </a:lnTo>
                <a:lnTo>
                  <a:pt x="1872826" y="1422400"/>
                </a:lnTo>
                <a:close/>
              </a:path>
              <a:path w="2253615" h="2463800">
                <a:moveTo>
                  <a:pt x="1400796" y="1549400"/>
                </a:moveTo>
                <a:lnTo>
                  <a:pt x="1383447" y="1549400"/>
                </a:lnTo>
                <a:lnTo>
                  <a:pt x="1384486" y="1562100"/>
                </a:lnTo>
                <a:lnTo>
                  <a:pt x="1387937" y="1562100"/>
                </a:lnTo>
                <a:lnTo>
                  <a:pt x="1400796" y="1549400"/>
                </a:lnTo>
                <a:close/>
              </a:path>
              <a:path w="2253615" h="2463800">
                <a:moveTo>
                  <a:pt x="501939" y="1435100"/>
                </a:moveTo>
                <a:lnTo>
                  <a:pt x="491695" y="1435100"/>
                </a:lnTo>
                <a:lnTo>
                  <a:pt x="434443" y="1485900"/>
                </a:lnTo>
                <a:lnTo>
                  <a:pt x="392081" y="1524000"/>
                </a:lnTo>
                <a:lnTo>
                  <a:pt x="347008" y="1536700"/>
                </a:lnTo>
                <a:lnTo>
                  <a:pt x="579396" y="1536700"/>
                </a:lnTo>
                <a:lnTo>
                  <a:pt x="567059" y="1511300"/>
                </a:lnTo>
                <a:lnTo>
                  <a:pt x="571728" y="1485900"/>
                </a:lnTo>
                <a:lnTo>
                  <a:pt x="558845" y="1485900"/>
                </a:lnTo>
                <a:lnTo>
                  <a:pt x="534989" y="1460500"/>
                </a:lnTo>
                <a:lnTo>
                  <a:pt x="520076" y="1447800"/>
                </a:lnTo>
                <a:lnTo>
                  <a:pt x="501939" y="1435100"/>
                </a:lnTo>
                <a:close/>
              </a:path>
              <a:path w="2253615" h="2463800">
                <a:moveTo>
                  <a:pt x="322627" y="1473200"/>
                </a:moveTo>
                <a:lnTo>
                  <a:pt x="310961" y="1473200"/>
                </a:lnTo>
                <a:lnTo>
                  <a:pt x="305278" y="1485900"/>
                </a:lnTo>
                <a:lnTo>
                  <a:pt x="301374" y="1498600"/>
                </a:lnTo>
                <a:lnTo>
                  <a:pt x="309839" y="1485900"/>
                </a:lnTo>
                <a:lnTo>
                  <a:pt x="316788" y="1485900"/>
                </a:lnTo>
                <a:lnTo>
                  <a:pt x="322627" y="1473200"/>
                </a:lnTo>
                <a:close/>
              </a:path>
              <a:path w="2253615" h="2463800">
                <a:moveTo>
                  <a:pt x="1086129" y="673100"/>
                </a:moveTo>
                <a:lnTo>
                  <a:pt x="471421" y="673100"/>
                </a:lnTo>
                <a:lnTo>
                  <a:pt x="631582" y="749300"/>
                </a:lnTo>
                <a:lnTo>
                  <a:pt x="660131" y="774700"/>
                </a:lnTo>
                <a:lnTo>
                  <a:pt x="683485" y="800100"/>
                </a:lnTo>
                <a:lnTo>
                  <a:pt x="694147" y="825500"/>
                </a:lnTo>
                <a:lnTo>
                  <a:pt x="700046" y="863600"/>
                </a:lnTo>
                <a:lnTo>
                  <a:pt x="709096" y="901700"/>
                </a:lnTo>
                <a:lnTo>
                  <a:pt x="717931" y="914400"/>
                </a:lnTo>
                <a:lnTo>
                  <a:pt x="737429" y="939800"/>
                </a:lnTo>
                <a:lnTo>
                  <a:pt x="743554" y="965200"/>
                </a:lnTo>
                <a:lnTo>
                  <a:pt x="743292" y="977900"/>
                </a:lnTo>
                <a:lnTo>
                  <a:pt x="739853" y="1016000"/>
                </a:lnTo>
                <a:lnTo>
                  <a:pt x="742408" y="1028700"/>
                </a:lnTo>
                <a:lnTo>
                  <a:pt x="782132" y="1028700"/>
                </a:lnTo>
                <a:lnTo>
                  <a:pt x="787589" y="1041400"/>
                </a:lnTo>
                <a:lnTo>
                  <a:pt x="804125" y="1066800"/>
                </a:lnTo>
                <a:lnTo>
                  <a:pt x="853258" y="1104900"/>
                </a:lnTo>
                <a:lnTo>
                  <a:pt x="868278" y="1130300"/>
                </a:lnTo>
                <a:lnTo>
                  <a:pt x="854786" y="1155700"/>
                </a:lnTo>
                <a:lnTo>
                  <a:pt x="910963" y="1155700"/>
                </a:lnTo>
                <a:lnTo>
                  <a:pt x="937911" y="1168400"/>
                </a:lnTo>
                <a:lnTo>
                  <a:pt x="955905" y="1193800"/>
                </a:lnTo>
                <a:lnTo>
                  <a:pt x="970985" y="1219200"/>
                </a:lnTo>
                <a:lnTo>
                  <a:pt x="989205" y="1231900"/>
                </a:lnTo>
                <a:lnTo>
                  <a:pt x="1063399" y="1295400"/>
                </a:lnTo>
                <a:lnTo>
                  <a:pt x="1123385" y="1358900"/>
                </a:lnTo>
                <a:lnTo>
                  <a:pt x="1145414" y="1384300"/>
                </a:lnTo>
                <a:lnTo>
                  <a:pt x="1223286" y="1422400"/>
                </a:lnTo>
                <a:lnTo>
                  <a:pt x="1237960" y="1435100"/>
                </a:lnTo>
                <a:lnTo>
                  <a:pt x="1291916" y="1422400"/>
                </a:lnTo>
                <a:lnTo>
                  <a:pt x="1872826" y="1422400"/>
                </a:lnTo>
                <a:lnTo>
                  <a:pt x="1813915" y="1397000"/>
                </a:lnTo>
                <a:lnTo>
                  <a:pt x="1791050" y="1384300"/>
                </a:lnTo>
                <a:lnTo>
                  <a:pt x="1775039" y="1371600"/>
                </a:lnTo>
                <a:lnTo>
                  <a:pt x="1773224" y="1346200"/>
                </a:lnTo>
                <a:lnTo>
                  <a:pt x="1787074" y="1333500"/>
                </a:lnTo>
                <a:lnTo>
                  <a:pt x="1809211" y="1320800"/>
                </a:lnTo>
                <a:lnTo>
                  <a:pt x="1825413" y="1308100"/>
                </a:lnTo>
                <a:lnTo>
                  <a:pt x="1821461" y="1282700"/>
                </a:lnTo>
                <a:lnTo>
                  <a:pt x="1798728" y="1270000"/>
                </a:lnTo>
                <a:lnTo>
                  <a:pt x="1644453" y="1270000"/>
                </a:lnTo>
                <a:lnTo>
                  <a:pt x="1588431" y="1244600"/>
                </a:lnTo>
                <a:lnTo>
                  <a:pt x="1539537" y="1219200"/>
                </a:lnTo>
                <a:lnTo>
                  <a:pt x="1491300" y="1181100"/>
                </a:lnTo>
                <a:lnTo>
                  <a:pt x="1447875" y="1143000"/>
                </a:lnTo>
                <a:lnTo>
                  <a:pt x="1413452" y="1092200"/>
                </a:lnTo>
                <a:lnTo>
                  <a:pt x="1390181" y="1041400"/>
                </a:lnTo>
                <a:lnTo>
                  <a:pt x="1373299" y="977900"/>
                </a:lnTo>
                <a:lnTo>
                  <a:pt x="1352332" y="914400"/>
                </a:lnTo>
                <a:lnTo>
                  <a:pt x="1316799" y="863600"/>
                </a:lnTo>
                <a:lnTo>
                  <a:pt x="1264765" y="838200"/>
                </a:lnTo>
                <a:lnTo>
                  <a:pt x="1207460" y="800100"/>
                </a:lnTo>
                <a:lnTo>
                  <a:pt x="1111422" y="800100"/>
                </a:lnTo>
                <a:lnTo>
                  <a:pt x="1101870" y="787400"/>
                </a:lnTo>
                <a:lnTo>
                  <a:pt x="1110192" y="774700"/>
                </a:lnTo>
                <a:lnTo>
                  <a:pt x="1169256" y="774700"/>
                </a:lnTo>
                <a:lnTo>
                  <a:pt x="1150154" y="762000"/>
                </a:lnTo>
                <a:lnTo>
                  <a:pt x="1106228" y="723900"/>
                </a:lnTo>
                <a:lnTo>
                  <a:pt x="1093165" y="698500"/>
                </a:lnTo>
                <a:lnTo>
                  <a:pt x="1086129" y="673100"/>
                </a:lnTo>
                <a:close/>
              </a:path>
              <a:path w="2253615" h="2463800">
                <a:moveTo>
                  <a:pt x="724152" y="1054100"/>
                </a:moveTo>
                <a:lnTo>
                  <a:pt x="674387" y="1054100"/>
                </a:lnTo>
                <a:lnTo>
                  <a:pt x="665898" y="1066800"/>
                </a:lnTo>
                <a:lnTo>
                  <a:pt x="670888" y="1079500"/>
                </a:lnTo>
                <a:lnTo>
                  <a:pt x="722970" y="1079500"/>
                </a:lnTo>
                <a:lnTo>
                  <a:pt x="723973" y="1066800"/>
                </a:lnTo>
                <a:lnTo>
                  <a:pt x="726636" y="1066800"/>
                </a:lnTo>
                <a:lnTo>
                  <a:pt x="724152" y="1054100"/>
                </a:lnTo>
                <a:close/>
              </a:path>
              <a:path w="2253615" h="2463800">
                <a:moveTo>
                  <a:pt x="340130" y="165100"/>
                </a:moveTo>
                <a:lnTo>
                  <a:pt x="319116" y="165100"/>
                </a:lnTo>
                <a:lnTo>
                  <a:pt x="287117" y="190500"/>
                </a:lnTo>
                <a:lnTo>
                  <a:pt x="284777" y="203200"/>
                </a:lnTo>
                <a:lnTo>
                  <a:pt x="284622" y="203200"/>
                </a:lnTo>
                <a:lnTo>
                  <a:pt x="284992" y="215900"/>
                </a:lnTo>
                <a:lnTo>
                  <a:pt x="284228" y="215900"/>
                </a:lnTo>
                <a:lnTo>
                  <a:pt x="272598" y="241300"/>
                </a:lnTo>
                <a:lnTo>
                  <a:pt x="264682" y="254000"/>
                </a:lnTo>
                <a:lnTo>
                  <a:pt x="253817" y="266700"/>
                </a:lnTo>
                <a:lnTo>
                  <a:pt x="235525" y="279400"/>
                </a:lnTo>
                <a:lnTo>
                  <a:pt x="162608" y="279400"/>
                </a:lnTo>
                <a:lnTo>
                  <a:pt x="131278" y="292100"/>
                </a:lnTo>
                <a:lnTo>
                  <a:pt x="75137" y="292100"/>
                </a:lnTo>
                <a:lnTo>
                  <a:pt x="37885" y="317500"/>
                </a:lnTo>
                <a:lnTo>
                  <a:pt x="38052" y="330200"/>
                </a:lnTo>
                <a:lnTo>
                  <a:pt x="52475" y="355600"/>
                </a:lnTo>
                <a:lnTo>
                  <a:pt x="87411" y="406400"/>
                </a:lnTo>
                <a:lnTo>
                  <a:pt x="96068" y="431800"/>
                </a:lnTo>
                <a:lnTo>
                  <a:pt x="87984" y="457200"/>
                </a:lnTo>
                <a:lnTo>
                  <a:pt x="80844" y="457200"/>
                </a:lnTo>
                <a:lnTo>
                  <a:pt x="70230" y="469900"/>
                </a:lnTo>
                <a:lnTo>
                  <a:pt x="58457" y="482600"/>
                </a:lnTo>
                <a:lnTo>
                  <a:pt x="8250" y="482600"/>
                </a:lnTo>
                <a:lnTo>
                  <a:pt x="0" y="495300"/>
                </a:lnTo>
                <a:lnTo>
                  <a:pt x="2017" y="520700"/>
                </a:lnTo>
                <a:lnTo>
                  <a:pt x="21312" y="533400"/>
                </a:lnTo>
                <a:lnTo>
                  <a:pt x="61191" y="558800"/>
                </a:lnTo>
                <a:lnTo>
                  <a:pt x="75113" y="584200"/>
                </a:lnTo>
                <a:lnTo>
                  <a:pt x="70707" y="596900"/>
                </a:lnTo>
                <a:lnTo>
                  <a:pt x="57681" y="609600"/>
                </a:lnTo>
                <a:lnTo>
                  <a:pt x="45717" y="635000"/>
                </a:lnTo>
                <a:lnTo>
                  <a:pt x="43819" y="660400"/>
                </a:lnTo>
                <a:lnTo>
                  <a:pt x="52296" y="685800"/>
                </a:lnTo>
                <a:lnTo>
                  <a:pt x="68104" y="698500"/>
                </a:lnTo>
                <a:lnTo>
                  <a:pt x="88223" y="711200"/>
                </a:lnTo>
                <a:lnTo>
                  <a:pt x="115792" y="736600"/>
                </a:lnTo>
                <a:lnTo>
                  <a:pt x="196804" y="736600"/>
                </a:lnTo>
                <a:lnTo>
                  <a:pt x="197007" y="762000"/>
                </a:lnTo>
                <a:lnTo>
                  <a:pt x="168065" y="800100"/>
                </a:lnTo>
                <a:lnTo>
                  <a:pt x="165295" y="825500"/>
                </a:lnTo>
                <a:lnTo>
                  <a:pt x="202117" y="825500"/>
                </a:lnTo>
                <a:lnTo>
                  <a:pt x="235346" y="812800"/>
                </a:lnTo>
                <a:lnTo>
                  <a:pt x="265470" y="800100"/>
                </a:lnTo>
                <a:lnTo>
                  <a:pt x="292956" y="774700"/>
                </a:lnTo>
                <a:lnTo>
                  <a:pt x="342697" y="711200"/>
                </a:lnTo>
                <a:lnTo>
                  <a:pt x="372655" y="685800"/>
                </a:lnTo>
                <a:lnTo>
                  <a:pt x="408355" y="673100"/>
                </a:lnTo>
                <a:lnTo>
                  <a:pt x="1086129" y="673100"/>
                </a:lnTo>
                <a:lnTo>
                  <a:pt x="1082611" y="660400"/>
                </a:lnTo>
                <a:lnTo>
                  <a:pt x="1076020" y="635000"/>
                </a:lnTo>
                <a:lnTo>
                  <a:pt x="1074874" y="596900"/>
                </a:lnTo>
                <a:lnTo>
                  <a:pt x="1080569" y="571500"/>
                </a:lnTo>
                <a:lnTo>
                  <a:pt x="1102526" y="571500"/>
                </a:lnTo>
                <a:lnTo>
                  <a:pt x="1117881" y="558800"/>
                </a:lnTo>
                <a:lnTo>
                  <a:pt x="1120293" y="533400"/>
                </a:lnTo>
                <a:lnTo>
                  <a:pt x="1104102" y="508000"/>
                </a:lnTo>
                <a:lnTo>
                  <a:pt x="1082623" y="482600"/>
                </a:lnTo>
                <a:lnTo>
                  <a:pt x="1069154" y="457200"/>
                </a:lnTo>
                <a:lnTo>
                  <a:pt x="1070038" y="431800"/>
                </a:lnTo>
                <a:lnTo>
                  <a:pt x="1082157" y="406400"/>
                </a:lnTo>
                <a:lnTo>
                  <a:pt x="1102598" y="393700"/>
                </a:lnTo>
                <a:lnTo>
                  <a:pt x="1128448" y="381000"/>
                </a:lnTo>
                <a:lnTo>
                  <a:pt x="1184995" y="381000"/>
                </a:lnTo>
                <a:lnTo>
                  <a:pt x="1233495" y="342900"/>
                </a:lnTo>
                <a:lnTo>
                  <a:pt x="1246987" y="330200"/>
                </a:lnTo>
                <a:lnTo>
                  <a:pt x="1345371" y="330200"/>
                </a:lnTo>
                <a:lnTo>
                  <a:pt x="1332297" y="317500"/>
                </a:lnTo>
                <a:lnTo>
                  <a:pt x="1329431" y="304800"/>
                </a:lnTo>
                <a:lnTo>
                  <a:pt x="441297" y="304800"/>
                </a:lnTo>
                <a:lnTo>
                  <a:pt x="431411" y="292100"/>
                </a:lnTo>
                <a:lnTo>
                  <a:pt x="415996" y="279400"/>
                </a:lnTo>
                <a:lnTo>
                  <a:pt x="413692" y="266700"/>
                </a:lnTo>
                <a:lnTo>
                  <a:pt x="417584" y="254000"/>
                </a:lnTo>
                <a:lnTo>
                  <a:pt x="414050" y="254000"/>
                </a:lnTo>
                <a:lnTo>
                  <a:pt x="406253" y="241300"/>
                </a:lnTo>
                <a:lnTo>
                  <a:pt x="383269" y="241300"/>
                </a:lnTo>
                <a:lnTo>
                  <a:pt x="373729" y="228600"/>
                </a:lnTo>
                <a:lnTo>
                  <a:pt x="360655" y="215900"/>
                </a:lnTo>
                <a:lnTo>
                  <a:pt x="355473" y="203200"/>
                </a:lnTo>
                <a:lnTo>
                  <a:pt x="352607" y="190500"/>
                </a:lnTo>
                <a:lnTo>
                  <a:pt x="346470" y="177800"/>
                </a:lnTo>
                <a:lnTo>
                  <a:pt x="340130" y="165100"/>
                </a:lnTo>
                <a:close/>
              </a:path>
              <a:path w="2253615" h="2463800">
                <a:moveTo>
                  <a:pt x="1169256" y="774700"/>
                </a:moveTo>
                <a:lnTo>
                  <a:pt x="1122251" y="774700"/>
                </a:lnTo>
                <a:lnTo>
                  <a:pt x="1121344" y="787400"/>
                </a:lnTo>
                <a:lnTo>
                  <a:pt x="1117821" y="787400"/>
                </a:lnTo>
                <a:lnTo>
                  <a:pt x="1111422" y="800100"/>
                </a:lnTo>
                <a:lnTo>
                  <a:pt x="1207460" y="800100"/>
                </a:lnTo>
                <a:lnTo>
                  <a:pt x="1169256" y="774700"/>
                </a:lnTo>
                <a:close/>
              </a:path>
              <a:path w="2253615" h="2463800">
                <a:moveTo>
                  <a:pt x="1184995" y="381000"/>
                </a:moveTo>
                <a:lnTo>
                  <a:pt x="1128448" y="381000"/>
                </a:lnTo>
                <a:lnTo>
                  <a:pt x="1108592" y="406400"/>
                </a:lnTo>
                <a:lnTo>
                  <a:pt x="1128687" y="406400"/>
                </a:lnTo>
                <a:lnTo>
                  <a:pt x="1148005" y="393700"/>
                </a:lnTo>
                <a:lnTo>
                  <a:pt x="1184995" y="381000"/>
                </a:lnTo>
                <a:close/>
              </a:path>
              <a:path w="2253615" h="2463800">
                <a:moveTo>
                  <a:pt x="1345371" y="330200"/>
                </a:moveTo>
                <a:lnTo>
                  <a:pt x="1335592" y="330200"/>
                </a:lnTo>
                <a:lnTo>
                  <a:pt x="1346768" y="342900"/>
                </a:lnTo>
                <a:lnTo>
                  <a:pt x="1356977" y="342900"/>
                </a:lnTo>
                <a:lnTo>
                  <a:pt x="1362624" y="355600"/>
                </a:lnTo>
                <a:lnTo>
                  <a:pt x="1362290" y="368300"/>
                </a:lnTo>
                <a:lnTo>
                  <a:pt x="1381895" y="368300"/>
                </a:lnTo>
                <a:lnTo>
                  <a:pt x="1371519" y="355600"/>
                </a:lnTo>
                <a:lnTo>
                  <a:pt x="1345371" y="330200"/>
                </a:lnTo>
                <a:close/>
              </a:path>
              <a:path w="2253615" h="2463800">
                <a:moveTo>
                  <a:pt x="516291" y="139700"/>
                </a:moveTo>
                <a:lnTo>
                  <a:pt x="502763" y="152400"/>
                </a:lnTo>
                <a:lnTo>
                  <a:pt x="499133" y="165100"/>
                </a:lnTo>
                <a:lnTo>
                  <a:pt x="492555" y="203200"/>
                </a:lnTo>
                <a:lnTo>
                  <a:pt x="487994" y="215900"/>
                </a:lnTo>
                <a:lnTo>
                  <a:pt x="479110" y="228600"/>
                </a:lnTo>
                <a:lnTo>
                  <a:pt x="468914" y="241300"/>
                </a:lnTo>
                <a:lnTo>
                  <a:pt x="459636" y="254000"/>
                </a:lnTo>
                <a:lnTo>
                  <a:pt x="453475" y="266700"/>
                </a:lnTo>
                <a:lnTo>
                  <a:pt x="454359" y="279400"/>
                </a:lnTo>
                <a:lnTo>
                  <a:pt x="458848" y="292100"/>
                </a:lnTo>
                <a:lnTo>
                  <a:pt x="460018" y="304800"/>
                </a:lnTo>
                <a:lnTo>
                  <a:pt x="1329431" y="304800"/>
                </a:lnTo>
                <a:lnTo>
                  <a:pt x="1327390" y="279400"/>
                </a:lnTo>
                <a:lnTo>
                  <a:pt x="1316859" y="279400"/>
                </a:lnTo>
                <a:lnTo>
                  <a:pt x="1310340" y="266700"/>
                </a:lnTo>
                <a:lnTo>
                  <a:pt x="1310853" y="266700"/>
                </a:lnTo>
                <a:lnTo>
                  <a:pt x="1317468" y="254000"/>
                </a:lnTo>
                <a:lnTo>
                  <a:pt x="1318781" y="254000"/>
                </a:lnTo>
                <a:lnTo>
                  <a:pt x="1321324" y="241300"/>
                </a:lnTo>
                <a:lnTo>
                  <a:pt x="1333992" y="241300"/>
                </a:lnTo>
                <a:lnTo>
                  <a:pt x="1336560" y="228600"/>
                </a:lnTo>
                <a:lnTo>
                  <a:pt x="1325945" y="228600"/>
                </a:lnTo>
                <a:lnTo>
                  <a:pt x="1321085" y="215900"/>
                </a:lnTo>
                <a:lnTo>
                  <a:pt x="658447" y="215900"/>
                </a:lnTo>
                <a:lnTo>
                  <a:pt x="649695" y="203200"/>
                </a:lnTo>
                <a:lnTo>
                  <a:pt x="642531" y="190500"/>
                </a:lnTo>
                <a:lnTo>
                  <a:pt x="556994" y="190500"/>
                </a:lnTo>
                <a:lnTo>
                  <a:pt x="551621" y="177800"/>
                </a:lnTo>
                <a:lnTo>
                  <a:pt x="539180" y="165100"/>
                </a:lnTo>
                <a:lnTo>
                  <a:pt x="525903" y="152400"/>
                </a:lnTo>
                <a:lnTo>
                  <a:pt x="516291" y="139700"/>
                </a:lnTo>
                <a:close/>
              </a:path>
              <a:path w="2253615" h="2463800">
                <a:moveTo>
                  <a:pt x="689634" y="114300"/>
                </a:moveTo>
                <a:lnTo>
                  <a:pt x="675891" y="114300"/>
                </a:lnTo>
                <a:lnTo>
                  <a:pt x="652191" y="127000"/>
                </a:lnTo>
                <a:lnTo>
                  <a:pt x="657587" y="152400"/>
                </a:lnTo>
                <a:lnTo>
                  <a:pt x="670709" y="190500"/>
                </a:lnTo>
                <a:lnTo>
                  <a:pt x="670208" y="203200"/>
                </a:lnTo>
                <a:lnTo>
                  <a:pt x="658447" y="215900"/>
                </a:lnTo>
                <a:lnTo>
                  <a:pt x="1293373" y="215900"/>
                </a:lnTo>
                <a:lnTo>
                  <a:pt x="1293910" y="190500"/>
                </a:lnTo>
                <a:lnTo>
                  <a:pt x="1312716" y="177800"/>
                </a:lnTo>
                <a:lnTo>
                  <a:pt x="1336201" y="152400"/>
                </a:lnTo>
                <a:lnTo>
                  <a:pt x="1350732" y="139700"/>
                </a:lnTo>
                <a:lnTo>
                  <a:pt x="1283841" y="127000"/>
                </a:lnTo>
                <a:lnTo>
                  <a:pt x="702577" y="127000"/>
                </a:lnTo>
                <a:lnTo>
                  <a:pt x="689634" y="114300"/>
                </a:lnTo>
                <a:close/>
              </a:path>
              <a:path w="2253615" h="2463800">
                <a:moveTo>
                  <a:pt x="635582" y="177800"/>
                </a:moveTo>
                <a:lnTo>
                  <a:pt x="609135" y="177800"/>
                </a:lnTo>
                <a:lnTo>
                  <a:pt x="596945" y="190500"/>
                </a:lnTo>
                <a:lnTo>
                  <a:pt x="642531" y="190500"/>
                </a:lnTo>
                <a:lnTo>
                  <a:pt x="635582" y="177800"/>
                </a:lnTo>
                <a:close/>
              </a:path>
              <a:path w="2253615" h="2463800">
                <a:moveTo>
                  <a:pt x="730564" y="50800"/>
                </a:moveTo>
                <a:lnTo>
                  <a:pt x="728677" y="63500"/>
                </a:lnTo>
                <a:lnTo>
                  <a:pt x="728582" y="127000"/>
                </a:lnTo>
                <a:lnTo>
                  <a:pt x="1283841" y="127000"/>
                </a:lnTo>
                <a:lnTo>
                  <a:pt x="1150059" y="101600"/>
                </a:lnTo>
                <a:lnTo>
                  <a:pt x="1114836" y="88900"/>
                </a:lnTo>
                <a:lnTo>
                  <a:pt x="1096168" y="76200"/>
                </a:lnTo>
                <a:lnTo>
                  <a:pt x="796018" y="76200"/>
                </a:lnTo>
                <a:lnTo>
                  <a:pt x="730564" y="50800"/>
                </a:lnTo>
                <a:close/>
              </a:path>
              <a:path w="2253615" h="2463800">
                <a:moveTo>
                  <a:pt x="1063710" y="0"/>
                </a:moveTo>
                <a:lnTo>
                  <a:pt x="1041549" y="0"/>
                </a:lnTo>
                <a:lnTo>
                  <a:pt x="997933" y="12700"/>
                </a:lnTo>
                <a:lnTo>
                  <a:pt x="975928" y="25400"/>
                </a:lnTo>
                <a:lnTo>
                  <a:pt x="876481" y="25400"/>
                </a:lnTo>
                <a:lnTo>
                  <a:pt x="859383" y="38100"/>
                </a:lnTo>
                <a:lnTo>
                  <a:pt x="847921" y="50800"/>
                </a:lnTo>
                <a:lnTo>
                  <a:pt x="835730" y="63500"/>
                </a:lnTo>
                <a:lnTo>
                  <a:pt x="816495" y="76200"/>
                </a:lnTo>
                <a:lnTo>
                  <a:pt x="1096168" y="76200"/>
                </a:lnTo>
                <a:lnTo>
                  <a:pt x="1077500" y="63500"/>
                </a:lnTo>
                <a:lnTo>
                  <a:pt x="1054862" y="38100"/>
                </a:lnTo>
                <a:lnTo>
                  <a:pt x="1063710" y="0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5" name="object 7">
            <a:extLst>
              <a:ext uri="{FF2B5EF4-FFF2-40B4-BE49-F238E27FC236}">
                <a16:creationId xmlns:a16="http://schemas.microsoft.com/office/drawing/2014/main" id="{9C34E6E5-7F29-43C3-84E7-068BBE31A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575191"/>
              </p:ext>
            </p:extLst>
          </p:nvPr>
        </p:nvGraphicFramePr>
        <p:xfrm>
          <a:off x="9857301" y="7862428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6" name="object 8">
            <a:extLst>
              <a:ext uri="{FF2B5EF4-FFF2-40B4-BE49-F238E27FC236}">
                <a16:creationId xmlns:a16="http://schemas.microsoft.com/office/drawing/2014/main" id="{1185C1BD-59B6-49E5-8A58-BF0C9661C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75774"/>
              </p:ext>
            </p:extLst>
          </p:nvPr>
        </p:nvGraphicFramePr>
        <p:xfrm>
          <a:off x="12276961" y="7296323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7" name="object 9">
            <a:extLst>
              <a:ext uri="{FF2B5EF4-FFF2-40B4-BE49-F238E27FC236}">
                <a16:creationId xmlns:a16="http://schemas.microsoft.com/office/drawing/2014/main" id="{61692247-D477-4197-A4EE-74627E16D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22428"/>
              </p:ext>
            </p:extLst>
          </p:nvPr>
        </p:nvGraphicFramePr>
        <p:xfrm>
          <a:off x="9857301" y="6121047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8" name="object 10">
            <a:extLst>
              <a:ext uri="{FF2B5EF4-FFF2-40B4-BE49-F238E27FC236}">
                <a16:creationId xmlns:a16="http://schemas.microsoft.com/office/drawing/2014/main" id="{DE874F3C-DFEA-4C65-8E89-3F8A334C2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0232"/>
              </p:ext>
            </p:extLst>
          </p:nvPr>
        </p:nvGraphicFramePr>
        <p:xfrm>
          <a:off x="12268091" y="5461859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0" name="object 119">
            <a:extLst>
              <a:ext uri="{FF2B5EF4-FFF2-40B4-BE49-F238E27FC236}">
                <a16:creationId xmlns:a16="http://schemas.microsoft.com/office/drawing/2014/main" id="{8B6F730D-6AB5-40BB-9702-ACC061EF5707}"/>
              </a:ext>
            </a:extLst>
          </p:cNvPr>
          <p:cNvSpPr txBox="1"/>
          <p:nvPr/>
        </p:nvSpPr>
        <p:spPr>
          <a:xfrm>
            <a:off x="9851510" y="5461859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9195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4956</TotalTime>
  <Words>478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Open Sans</vt:lpstr>
      <vt:lpstr>Open Sans Light</vt:lpstr>
      <vt:lpstr>Open Sans SemiBold</vt:lpstr>
      <vt:lpstr>Times New Roman</vt:lpstr>
      <vt:lpstr>Office Theme</vt:lpstr>
      <vt:lpstr>SCOPE 2021</vt:lpstr>
      <vt:lpstr>PowerPoint Presentation</vt:lpstr>
      <vt:lpstr>834,000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34</cp:revision>
  <dcterms:created xsi:type="dcterms:W3CDTF">2021-11-12T16:02:46Z</dcterms:created>
  <dcterms:modified xsi:type="dcterms:W3CDTF">2022-01-26T10:49:10Z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