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90" r:id="rId3"/>
    <p:sldId id="291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86850" y="3681328"/>
            <a:ext cx="4690466" cy="4690466"/>
          </a:xfrm>
          <a:prstGeom prst="rect">
            <a:avLst/>
          </a:prstGeom>
        </p:spPr>
      </p:pic>
      <p:grpSp>
        <p:nvGrpSpPr>
          <p:cNvPr id="7" name="object 165">
            <a:extLst>
              <a:ext uri="{FF2B5EF4-FFF2-40B4-BE49-F238E27FC236}">
                <a16:creationId xmlns:a16="http://schemas.microsoft.com/office/drawing/2014/main" id="{3B2E5DB2-BC24-4BC8-B3D1-7CC2261980D0}"/>
              </a:ext>
            </a:extLst>
          </p:cNvPr>
          <p:cNvGrpSpPr/>
          <p:nvPr/>
        </p:nvGrpSpPr>
        <p:grpSpPr>
          <a:xfrm>
            <a:off x="12896850" y="835025"/>
            <a:ext cx="1179302" cy="914400"/>
            <a:chOff x="9397005" y="778252"/>
            <a:chExt cx="572135" cy="372110"/>
          </a:xfrm>
        </p:grpSpPr>
        <p:sp>
          <p:nvSpPr>
            <p:cNvPr id="8" name="object 166">
              <a:extLst>
                <a:ext uri="{FF2B5EF4-FFF2-40B4-BE49-F238E27FC236}">
                  <a16:creationId xmlns:a16="http://schemas.microsoft.com/office/drawing/2014/main" id="{0B87A5AD-6230-4554-94AA-774BEF4C3855}"/>
                </a:ext>
              </a:extLst>
            </p:cNvPr>
            <p:cNvSpPr/>
            <p:nvPr/>
          </p:nvSpPr>
          <p:spPr>
            <a:xfrm>
              <a:off x="9397005" y="102592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0AAA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7">
              <a:extLst>
                <a:ext uri="{FF2B5EF4-FFF2-40B4-BE49-F238E27FC236}">
                  <a16:creationId xmlns:a16="http://schemas.microsoft.com/office/drawing/2014/main" id="{B7D37120-A563-42FF-BC8A-BA696DD17E7F}"/>
                </a:ext>
              </a:extLst>
            </p:cNvPr>
            <p:cNvSpPr/>
            <p:nvPr/>
          </p:nvSpPr>
          <p:spPr>
            <a:xfrm>
              <a:off x="9397005" y="90208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68">
              <a:extLst>
                <a:ext uri="{FF2B5EF4-FFF2-40B4-BE49-F238E27FC236}">
                  <a16:creationId xmlns:a16="http://schemas.microsoft.com/office/drawing/2014/main" id="{1F4DB039-EE23-4D89-8A6C-01055C898602}"/>
                </a:ext>
              </a:extLst>
            </p:cNvPr>
            <p:cNvSpPr/>
            <p:nvPr/>
          </p:nvSpPr>
          <p:spPr>
            <a:xfrm>
              <a:off x="9397005" y="778252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E5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D3D15B7-0019-444D-AF57-435DB409EE03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Luxembourg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40438C-F921-4D78-BA1F-8ECA8B249748}"/>
              </a:ext>
            </a:extLst>
          </p:cNvPr>
          <p:cNvSpPr txBox="1"/>
          <p:nvPr/>
        </p:nvSpPr>
        <p:spPr>
          <a:xfrm>
            <a:off x="947345" y="8702496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10.8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28.3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1.6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19669" y="429114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4.3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11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0.5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4,000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22.0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78.0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29,600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471614"/>
            <a:ext cx="3479800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9600" b="1" spc="-10" dirty="0">
                <a:solidFill>
                  <a:srgbClr val="B82D6B"/>
                </a:solidFill>
                <a:latin typeface="+mj-lt"/>
                <a:cs typeface="Open Sans"/>
              </a:rPr>
              <a:t>40.7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5,800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4,000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44.1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47.5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690910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+41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66.8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3">
            <a:extLst>
              <a:ext uri="{FF2B5EF4-FFF2-40B4-BE49-F238E27FC236}">
                <a16:creationId xmlns:a16="http://schemas.microsoft.com/office/drawing/2014/main" id="{7B40EF4A-28C9-43A0-9466-B790ED108390}"/>
              </a:ext>
            </a:extLst>
          </p:cNvPr>
          <p:cNvSpPr txBox="1"/>
          <p:nvPr/>
        </p:nvSpPr>
        <p:spPr>
          <a:xfrm>
            <a:off x="11793414" y="760549"/>
            <a:ext cx="3017064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20" dirty="0">
                <a:solidFill>
                  <a:srgbClr val="173B66"/>
                </a:solidFill>
                <a:latin typeface="Open Sans"/>
                <a:cs typeface="Open Sans"/>
              </a:rPr>
              <a:t>LUXEMBOURG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6" name="object 165">
            <a:extLst>
              <a:ext uri="{FF2B5EF4-FFF2-40B4-BE49-F238E27FC236}">
                <a16:creationId xmlns:a16="http://schemas.microsoft.com/office/drawing/2014/main" id="{903881F6-F1D3-43D4-93A7-33B60434C485}"/>
              </a:ext>
            </a:extLst>
          </p:cNvPr>
          <p:cNvGrpSpPr/>
          <p:nvPr/>
        </p:nvGrpSpPr>
        <p:grpSpPr>
          <a:xfrm>
            <a:off x="11107948" y="833544"/>
            <a:ext cx="572135" cy="372110"/>
            <a:chOff x="9397005" y="778252"/>
            <a:chExt cx="572135" cy="372110"/>
          </a:xfrm>
        </p:grpSpPr>
        <p:sp>
          <p:nvSpPr>
            <p:cNvPr id="101" name="object 166">
              <a:extLst>
                <a:ext uri="{FF2B5EF4-FFF2-40B4-BE49-F238E27FC236}">
                  <a16:creationId xmlns:a16="http://schemas.microsoft.com/office/drawing/2014/main" id="{FA1CD51D-13CB-4DC9-A1A7-8097CB3B3421}"/>
                </a:ext>
              </a:extLst>
            </p:cNvPr>
            <p:cNvSpPr/>
            <p:nvPr/>
          </p:nvSpPr>
          <p:spPr>
            <a:xfrm>
              <a:off x="9397005" y="102592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0AAA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67">
              <a:extLst>
                <a:ext uri="{FF2B5EF4-FFF2-40B4-BE49-F238E27FC236}">
                  <a16:creationId xmlns:a16="http://schemas.microsoft.com/office/drawing/2014/main" id="{3FE7DB1D-B90A-48E7-9229-80606A390E8C}"/>
                </a:ext>
              </a:extLst>
            </p:cNvPr>
            <p:cNvSpPr/>
            <p:nvPr/>
          </p:nvSpPr>
          <p:spPr>
            <a:xfrm>
              <a:off x="9397005" y="90208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5" name="object 168">
              <a:extLst>
                <a:ext uri="{FF2B5EF4-FFF2-40B4-BE49-F238E27FC236}">
                  <a16:creationId xmlns:a16="http://schemas.microsoft.com/office/drawing/2014/main" id="{F4746D7E-2411-4B2C-BA1A-7ECD1BEED055}"/>
                </a:ext>
              </a:extLst>
            </p:cNvPr>
            <p:cNvSpPr/>
            <p:nvPr/>
          </p:nvSpPr>
          <p:spPr>
            <a:xfrm>
              <a:off x="9397005" y="778252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E5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9395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86C8CD12-11B8-49E6-B1A5-5911307A928E}"/>
              </a:ext>
            </a:extLst>
          </p:cNvPr>
          <p:cNvGrpSpPr/>
          <p:nvPr/>
        </p:nvGrpSpPr>
        <p:grpSpPr>
          <a:xfrm>
            <a:off x="9085253" y="1462252"/>
            <a:ext cx="2622550" cy="2622550"/>
            <a:chOff x="8541528" y="11249916"/>
            <a:chExt cx="2622550" cy="2622550"/>
          </a:xfrm>
        </p:grpSpPr>
        <p:sp>
          <p:nvSpPr>
            <p:cNvPr id="119" name="bg object 18">
              <a:extLst>
                <a:ext uri="{FF2B5EF4-FFF2-40B4-BE49-F238E27FC236}">
                  <a16:creationId xmlns:a16="http://schemas.microsoft.com/office/drawing/2014/main" id="{584E0BF4-71CD-4591-A4A9-167B7F6070E6}"/>
                </a:ext>
              </a:extLst>
            </p:cNvPr>
            <p:cNvSpPr/>
            <p:nvPr/>
          </p:nvSpPr>
          <p:spPr>
            <a:xfrm>
              <a:off x="8541528" y="11249916"/>
              <a:ext cx="2622550" cy="2622550"/>
            </a:xfrm>
            <a:custGeom>
              <a:avLst/>
              <a:gdLst/>
              <a:ahLst/>
              <a:cxnLst/>
              <a:rect l="l" t="t" r="r" b="b"/>
              <a:pathLst>
                <a:path w="2622550" h="2622550">
                  <a:moveTo>
                    <a:pt x="1310996" y="0"/>
                  </a:moveTo>
                  <a:lnTo>
                    <a:pt x="1262935" y="864"/>
                  </a:lnTo>
                  <a:lnTo>
                    <a:pt x="1215310" y="3438"/>
                  </a:lnTo>
                  <a:lnTo>
                    <a:pt x="1168151" y="7692"/>
                  </a:lnTo>
                  <a:lnTo>
                    <a:pt x="1121486" y="13597"/>
                  </a:lnTo>
                  <a:lnTo>
                    <a:pt x="1075346" y="21122"/>
                  </a:lnTo>
                  <a:lnTo>
                    <a:pt x="1029760" y="30238"/>
                  </a:lnTo>
                  <a:lnTo>
                    <a:pt x="984758" y="40915"/>
                  </a:lnTo>
                  <a:lnTo>
                    <a:pt x="940369" y="53125"/>
                  </a:lnTo>
                  <a:lnTo>
                    <a:pt x="896624" y="66836"/>
                  </a:lnTo>
                  <a:lnTo>
                    <a:pt x="853551" y="82020"/>
                  </a:lnTo>
                  <a:lnTo>
                    <a:pt x="811181" y="98647"/>
                  </a:lnTo>
                  <a:lnTo>
                    <a:pt x="769543" y="116687"/>
                  </a:lnTo>
                  <a:lnTo>
                    <a:pt x="728666" y="136111"/>
                  </a:lnTo>
                  <a:lnTo>
                    <a:pt x="688580" y="156889"/>
                  </a:lnTo>
                  <a:lnTo>
                    <a:pt x="649316" y="178991"/>
                  </a:lnTo>
                  <a:lnTo>
                    <a:pt x="610902" y="202388"/>
                  </a:lnTo>
                  <a:lnTo>
                    <a:pt x="573367" y="227051"/>
                  </a:lnTo>
                  <a:lnTo>
                    <a:pt x="536743" y="252949"/>
                  </a:lnTo>
                  <a:lnTo>
                    <a:pt x="501058" y="280053"/>
                  </a:lnTo>
                  <a:lnTo>
                    <a:pt x="466342" y="308333"/>
                  </a:lnTo>
                  <a:lnTo>
                    <a:pt x="432625" y="337760"/>
                  </a:lnTo>
                  <a:lnTo>
                    <a:pt x="399935" y="368304"/>
                  </a:lnTo>
                  <a:lnTo>
                    <a:pt x="368304" y="399935"/>
                  </a:lnTo>
                  <a:lnTo>
                    <a:pt x="337760" y="432625"/>
                  </a:lnTo>
                  <a:lnTo>
                    <a:pt x="308333" y="466342"/>
                  </a:lnTo>
                  <a:lnTo>
                    <a:pt x="280053" y="501058"/>
                  </a:lnTo>
                  <a:lnTo>
                    <a:pt x="252949" y="536743"/>
                  </a:lnTo>
                  <a:lnTo>
                    <a:pt x="227051" y="573367"/>
                  </a:lnTo>
                  <a:lnTo>
                    <a:pt x="202388" y="610902"/>
                  </a:lnTo>
                  <a:lnTo>
                    <a:pt x="178991" y="649316"/>
                  </a:lnTo>
                  <a:lnTo>
                    <a:pt x="156889" y="688580"/>
                  </a:lnTo>
                  <a:lnTo>
                    <a:pt x="136111" y="728666"/>
                  </a:lnTo>
                  <a:lnTo>
                    <a:pt x="116687" y="769543"/>
                  </a:lnTo>
                  <a:lnTo>
                    <a:pt x="98647" y="811181"/>
                  </a:lnTo>
                  <a:lnTo>
                    <a:pt x="82020" y="853551"/>
                  </a:lnTo>
                  <a:lnTo>
                    <a:pt x="66836" y="896624"/>
                  </a:lnTo>
                  <a:lnTo>
                    <a:pt x="53125" y="940369"/>
                  </a:lnTo>
                  <a:lnTo>
                    <a:pt x="40915" y="984758"/>
                  </a:lnTo>
                  <a:lnTo>
                    <a:pt x="30238" y="1029760"/>
                  </a:lnTo>
                  <a:lnTo>
                    <a:pt x="21122" y="1075346"/>
                  </a:lnTo>
                  <a:lnTo>
                    <a:pt x="13597" y="1121486"/>
                  </a:lnTo>
                  <a:lnTo>
                    <a:pt x="7692" y="1168151"/>
                  </a:lnTo>
                  <a:lnTo>
                    <a:pt x="3438" y="1215310"/>
                  </a:lnTo>
                  <a:lnTo>
                    <a:pt x="864" y="1262935"/>
                  </a:lnTo>
                  <a:lnTo>
                    <a:pt x="0" y="1310996"/>
                  </a:lnTo>
                  <a:lnTo>
                    <a:pt x="864" y="1359057"/>
                  </a:lnTo>
                  <a:lnTo>
                    <a:pt x="3438" y="1406682"/>
                  </a:lnTo>
                  <a:lnTo>
                    <a:pt x="7692" y="1453842"/>
                  </a:lnTo>
                  <a:lnTo>
                    <a:pt x="13597" y="1500507"/>
                  </a:lnTo>
                  <a:lnTo>
                    <a:pt x="21122" y="1546647"/>
                  </a:lnTo>
                  <a:lnTo>
                    <a:pt x="30238" y="1592233"/>
                  </a:lnTo>
                  <a:lnTo>
                    <a:pt x="40915" y="1637235"/>
                  </a:lnTo>
                  <a:lnTo>
                    <a:pt x="53125" y="1681623"/>
                  </a:lnTo>
                  <a:lnTo>
                    <a:pt x="66836" y="1725369"/>
                  </a:lnTo>
                  <a:lnTo>
                    <a:pt x="82020" y="1768441"/>
                  </a:lnTo>
                  <a:lnTo>
                    <a:pt x="98647" y="1810812"/>
                  </a:lnTo>
                  <a:lnTo>
                    <a:pt x="116687" y="1852450"/>
                  </a:lnTo>
                  <a:lnTo>
                    <a:pt x="136111" y="1893327"/>
                  </a:lnTo>
                  <a:lnTo>
                    <a:pt x="156889" y="1933412"/>
                  </a:lnTo>
                  <a:lnTo>
                    <a:pt x="178991" y="1972677"/>
                  </a:lnTo>
                  <a:lnTo>
                    <a:pt x="202388" y="2011091"/>
                  </a:lnTo>
                  <a:lnTo>
                    <a:pt x="227051" y="2048625"/>
                  </a:lnTo>
                  <a:lnTo>
                    <a:pt x="252949" y="2085249"/>
                  </a:lnTo>
                  <a:lnTo>
                    <a:pt x="280053" y="2120935"/>
                  </a:lnTo>
                  <a:lnTo>
                    <a:pt x="308333" y="2155651"/>
                  </a:lnTo>
                  <a:lnTo>
                    <a:pt x="337760" y="2189368"/>
                  </a:lnTo>
                  <a:lnTo>
                    <a:pt x="368304" y="2222057"/>
                  </a:lnTo>
                  <a:lnTo>
                    <a:pt x="399935" y="2253689"/>
                  </a:lnTo>
                  <a:lnTo>
                    <a:pt x="432625" y="2284233"/>
                  </a:lnTo>
                  <a:lnTo>
                    <a:pt x="466342" y="2313660"/>
                  </a:lnTo>
                  <a:lnTo>
                    <a:pt x="501058" y="2341940"/>
                  </a:lnTo>
                  <a:lnTo>
                    <a:pt x="536743" y="2369044"/>
                  </a:lnTo>
                  <a:lnTo>
                    <a:pt x="573367" y="2394942"/>
                  </a:lnTo>
                  <a:lnTo>
                    <a:pt x="610902" y="2419604"/>
                  </a:lnTo>
                  <a:lnTo>
                    <a:pt x="649316" y="2443001"/>
                  </a:lnTo>
                  <a:lnTo>
                    <a:pt x="688580" y="2465104"/>
                  </a:lnTo>
                  <a:lnTo>
                    <a:pt x="728666" y="2485882"/>
                  </a:lnTo>
                  <a:lnTo>
                    <a:pt x="769543" y="2505305"/>
                  </a:lnTo>
                  <a:lnTo>
                    <a:pt x="811181" y="2523346"/>
                  </a:lnTo>
                  <a:lnTo>
                    <a:pt x="853551" y="2539973"/>
                  </a:lnTo>
                  <a:lnTo>
                    <a:pt x="896624" y="2555157"/>
                  </a:lnTo>
                  <a:lnTo>
                    <a:pt x="940369" y="2568868"/>
                  </a:lnTo>
                  <a:lnTo>
                    <a:pt x="984758" y="2581077"/>
                  </a:lnTo>
                  <a:lnTo>
                    <a:pt x="1029760" y="2591755"/>
                  </a:lnTo>
                  <a:lnTo>
                    <a:pt x="1075346" y="2600871"/>
                  </a:lnTo>
                  <a:lnTo>
                    <a:pt x="1121486" y="2608396"/>
                  </a:lnTo>
                  <a:lnTo>
                    <a:pt x="1168151" y="2614300"/>
                  </a:lnTo>
                  <a:lnTo>
                    <a:pt x="1215310" y="2618554"/>
                  </a:lnTo>
                  <a:lnTo>
                    <a:pt x="1262935" y="2621128"/>
                  </a:lnTo>
                  <a:lnTo>
                    <a:pt x="1310996" y="2621993"/>
                  </a:lnTo>
                  <a:lnTo>
                    <a:pt x="1359059" y="2621128"/>
                  </a:lnTo>
                  <a:lnTo>
                    <a:pt x="1406685" y="2618554"/>
                  </a:lnTo>
                  <a:lnTo>
                    <a:pt x="1453846" y="2614300"/>
                  </a:lnTo>
                  <a:lnTo>
                    <a:pt x="1500512" y="2608396"/>
                  </a:lnTo>
                  <a:lnTo>
                    <a:pt x="1546653" y="2600871"/>
                  </a:lnTo>
                  <a:lnTo>
                    <a:pt x="1592240" y="2591755"/>
                  </a:lnTo>
                  <a:lnTo>
                    <a:pt x="1637243" y="2581077"/>
                  </a:lnTo>
                  <a:lnTo>
                    <a:pt x="1681632" y="2568868"/>
                  </a:lnTo>
                  <a:lnTo>
                    <a:pt x="1725378" y="2555157"/>
                  </a:lnTo>
                  <a:lnTo>
                    <a:pt x="1768451" y="2539973"/>
                  </a:lnTo>
                  <a:lnTo>
                    <a:pt x="1810822" y="2523346"/>
                  </a:lnTo>
                  <a:lnTo>
                    <a:pt x="1852460" y="2505305"/>
                  </a:lnTo>
                  <a:lnTo>
                    <a:pt x="1893337" y="2485882"/>
                  </a:lnTo>
                  <a:lnTo>
                    <a:pt x="1933423" y="2465104"/>
                  </a:lnTo>
                  <a:lnTo>
                    <a:pt x="1972687" y="2443001"/>
                  </a:lnTo>
                  <a:lnTo>
                    <a:pt x="2011102" y="2419604"/>
                  </a:lnTo>
                  <a:lnTo>
                    <a:pt x="2048636" y="2394942"/>
                  </a:lnTo>
                  <a:lnTo>
                    <a:pt x="2085260" y="2369044"/>
                  </a:lnTo>
                  <a:lnTo>
                    <a:pt x="2120945" y="2341940"/>
                  </a:lnTo>
                  <a:lnTo>
                    <a:pt x="2155660" y="2313660"/>
                  </a:lnTo>
                  <a:lnTo>
                    <a:pt x="2189378" y="2284233"/>
                  </a:lnTo>
                  <a:lnTo>
                    <a:pt x="2222066" y="2253689"/>
                  </a:lnTo>
                  <a:lnTo>
                    <a:pt x="2253698" y="2222057"/>
                  </a:lnTo>
                  <a:lnTo>
                    <a:pt x="2284241" y="2189368"/>
                  </a:lnTo>
                  <a:lnTo>
                    <a:pt x="2313668" y="2155651"/>
                  </a:lnTo>
                  <a:lnTo>
                    <a:pt x="2341947" y="2120935"/>
                  </a:lnTo>
                  <a:lnTo>
                    <a:pt x="2369051" y="2085249"/>
                  </a:lnTo>
                  <a:lnTo>
                    <a:pt x="2394948" y="2048625"/>
                  </a:lnTo>
                  <a:lnTo>
                    <a:pt x="2419610" y="2011091"/>
                  </a:lnTo>
                  <a:lnTo>
                    <a:pt x="2443007" y="1972677"/>
                  </a:lnTo>
                  <a:lnTo>
                    <a:pt x="2465108" y="1933412"/>
                  </a:lnTo>
                  <a:lnTo>
                    <a:pt x="2485886" y="1893327"/>
                  </a:lnTo>
                  <a:lnTo>
                    <a:pt x="2505309" y="1852450"/>
                  </a:lnTo>
                  <a:lnTo>
                    <a:pt x="2523349" y="1810812"/>
                  </a:lnTo>
                  <a:lnTo>
                    <a:pt x="2539975" y="1768441"/>
                  </a:lnTo>
                  <a:lnTo>
                    <a:pt x="2555159" y="1725369"/>
                  </a:lnTo>
                  <a:lnTo>
                    <a:pt x="2568870" y="1681623"/>
                  </a:lnTo>
                  <a:lnTo>
                    <a:pt x="2581079" y="1637235"/>
                  </a:lnTo>
                  <a:lnTo>
                    <a:pt x="2591756" y="1592233"/>
                  </a:lnTo>
                  <a:lnTo>
                    <a:pt x="2600872" y="1546647"/>
                  </a:lnTo>
                  <a:lnTo>
                    <a:pt x="2608396" y="1500507"/>
                  </a:lnTo>
                  <a:lnTo>
                    <a:pt x="2614300" y="1453842"/>
                  </a:lnTo>
                  <a:lnTo>
                    <a:pt x="2618554" y="1406682"/>
                  </a:lnTo>
                  <a:lnTo>
                    <a:pt x="2621128" y="1359057"/>
                  </a:lnTo>
                  <a:lnTo>
                    <a:pt x="2621993" y="1310996"/>
                  </a:lnTo>
                  <a:lnTo>
                    <a:pt x="2621128" y="1262935"/>
                  </a:lnTo>
                  <a:lnTo>
                    <a:pt x="2618554" y="1215310"/>
                  </a:lnTo>
                  <a:lnTo>
                    <a:pt x="2614300" y="1168151"/>
                  </a:lnTo>
                  <a:lnTo>
                    <a:pt x="2608396" y="1121486"/>
                  </a:lnTo>
                  <a:lnTo>
                    <a:pt x="2600872" y="1075346"/>
                  </a:lnTo>
                  <a:lnTo>
                    <a:pt x="2591756" y="1029760"/>
                  </a:lnTo>
                  <a:lnTo>
                    <a:pt x="2581079" y="984758"/>
                  </a:lnTo>
                  <a:lnTo>
                    <a:pt x="2568870" y="940369"/>
                  </a:lnTo>
                  <a:lnTo>
                    <a:pt x="2555159" y="896624"/>
                  </a:lnTo>
                  <a:lnTo>
                    <a:pt x="2539975" y="853551"/>
                  </a:lnTo>
                  <a:lnTo>
                    <a:pt x="2523349" y="811181"/>
                  </a:lnTo>
                  <a:lnTo>
                    <a:pt x="2505309" y="769543"/>
                  </a:lnTo>
                  <a:lnTo>
                    <a:pt x="2485886" y="728666"/>
                  </a:lnTo>
                  <a:lnTo>
                    <a:pt x="2465108" y="688580"/>
                  </a:lnTo>
                  <a:lnTo>
                    <a:pt x="2443007" y="649316"/>
                  </a:lnTo>
                  <a:lnTo>
                    <a:pt x="2419610" y="610902"/>
                  </a:lnTo>
                  <a:lnTo>
                    <a:pt x="2394948" y="573367"/>
                  </a:lnTo>
                  <a:lnTo>
                    <a:pt x="2369051" y="536743"/>
                  </a:lnTo>
                  <a:lnTo>
                    <a:pt x="2341947" y="501058"/>
                  </a:lnTo>
                  <a:lnTo>
                    <a:pt x="2313668" y="466342"/>
                  </a:lnTo>
                  <a:lnTo>
                    <a:pt x="2284241" y="432625"/>
                  </a:lnTo>
                  <a:lnTo>
                    <a:pt x="2253698" y="399935"/>
                  </a:lnTo>
                  <a:lnTo>
                    <a:pt x="2222066" y="368304"/>
                  </a:lnTo>
                  <a:lnTo>
                    <a:pt x="2189378" y="337760"/>
                  </a:lnTo>
                  <a:lnTo>
                    <a:pt x="2155660" y="308333"/>
                  </a:lnTo>
                  <a:lnTo>
                    <a:pt x="2120945" y="280053"/>
                  </a:lnTo>
                  <a:lnTo>
                    <a:pt x="2085260" y="252949"/>
                  </a:lnTo>
                  <a:lnTo>
                    <a:pt x="2048636" y="227051"/>
                  </a:lnTo>
                  <a:lnTo>
                    <a:pt x="2011102" y="202388"/>
                  </a:lnTo>
                  <a:lnTo>
                    <a:pt x="1972687" y="178991"/>
                  </a:lnTo>
                  <a:lnTo>
                    <a:pt x="1933423" y="156889"/>
                  </a:lnTo>
                  <a:lnTo>
                    <a:pt x="1893337" y="136111"/>
                  </a:lnTo>
                  <a:lnTo>
                    <a:pt x="1852460" y="116687"/>
                  </a:lnTo>
                  <a:lnTo>
                    <a:pt x="1810822" y="98647"/>
                  </a:lnTo>
                  <a:lnTo>
                    <a:pt x="1768451" y="82020"/>
                  </a:lnTo>
                  <a:lnTo>
                    <a:pt x="1725378" y="66836"/>
                  </a:lnTo>
                  <a:lnTo>
                    <a:pt x="1681632" y="53125"/>
                  </a:lnTo>
                  <a:lnTo>
                    <a:pt x="1637243" y="40915"/>
                  </a:lnTo>
                  <a:lnTo>
                    <a:pt x="1592240" y="30238"/>
                  </a:lnTo>
                  <a:lnTo>
                    <a:pt x="1546653" y="21122"/>
                  </a:lnTo>
                  <a:lnTo>
                    <a:pt x="1500512" y="13597"/>
                  </a:lnTo>
                  <a:lnTo>
                    <a:pt x="1453846" y="7692"/>
                  </a:lnTo>
                  <a:lnTo>
                    <a:pt x="1406685" y="3438"/>
                  </a:lnTo>
                  <a:lnTo>
                    <a:pt x="1359059" y="864"/>
                  </a:lnTo>
                  <a:lnTo>
                    <a:pt x="1310996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g object 19">
              <a:extLst>
                <a:ext uri="{FF2B5EF4-FFF2-40B4-BE49-F238E27FC236}">
                  <a16:creationId xmlns:a16="http://schemas.microsoft.com/office/drawing/2014/main" id="{5FD4180F-922B-4B57-94EF-D50B7815D372}"/>
                </a:ext>
              </a:extLst>
            </p:cNvPr>
            <p:cNvSpPr/>
            <p:nvPr/>
          </p:nvSpPr>
          <p:spPr>
            <a:xfrm>
              <a:off x="8541528" y="11249924"/>
              <a:ext cx="1311275" cy="1457325"/>
            </a:xfrm>
            <a:custGeom>
              <a:avLst/>
              <a:gdLst/>
              <a:ahLst/>
              <a:cxnLst/>
              <a:rect l="l" t="t" r="r" b="b"/>
              <a:pathLst>
                <a:path w="1311275" h="1457325">
                  <a:moveTo>
                    <a:pt x="1310996" y="0"/>
                  </a:moveTo>
                  <a:lnTo>
                    <a:pt x="1271445" y="723"/>
                  </a:lnTo>
                  <a:lnTo>
                    <a:pt x="1229769" y="2614"/>
                  </a:lnTo>
                  <a:lnTo>
                    <a:pt x="1217268" y="3701"/>
                  </a:lnTo>
                  <a:lnTo>
                    <a:pt x="1186935" y="5843"/>
                  </a:lnTo>
                  <a:lnTo>
                    <a:pt x="1120871" y="13743"/>
                  </a:lnTo>
                  <a:lnTo>
                    <a:pt x="1041991" y="27616"/>
                  </a:lnTo>
                  <a:lnTo>
                    <a:pt x="980167" y="42171"/>
                  </a:lnTo>
                  <a:lnTo>
                    <a:pt x="921351" y="59018"/>
                  </a:lnTo>
                  <a:lnTo>
                    <a:pt x="880460" y="72592"/>
                  </a:lnTo>
                  <a:lnTo>
                    <a:pt x="826869" y="92384"/>
                  </a:lnTo>
                  <a:lnTo>
                    <a:pt x="784747" y="110276"/>
                  </a:lnTo>
                  <a:lnTo>
                    <a:pt x="751239" y="125225"/>
                  </a:lnTo>
                  <a:lnTo>
                    <a:pt x="714356" y="143556"/>
                  </a:lnTo>
                  <a:lnTo>
                    <a:pt x="673825" y="165373"/>
                  </a:lnTo>
                  <a:lnTo>
                    <a:pt x="631164" y="189819"/>
                  </a:lnTo>
                  <a:lnTo>
                    <a:pt x="586438" y="218487"/>
                  </a:lnTo>
                  <a:lnTo>
                    <a:pt x="546202" y="246319"/>
                  </a:lnTo>
                  <a:lnTo>
                    <a:pt x="507073" y="275593"/>
                  </a:lnTo>
                  <a:lnTo>
                    <a:pt x="469088" y="306269"/>
                  </a:lnTo>
                  <a:lnTo>
                    <a:pt x="432288" y="338310"/>
                  </a:lnTo>
                  <a:lnTo>
                    <a:pt x="396710" y="371677"/>
                  </a:lnTo>
                  <a:lnTo>
                    <a:pt x="362392" y="406332"/>
                  </a:lnTo>
                  <a:lnTo>
                    <a:pt x="329373" y="442237"/>
                  </a:lnTo>
                  <a:lnTo>
                    <a:pt x="297692" y="479354"/>
                  </a:lnTo>
                  <a:lnTo>
                    <a:pt x="267387" y="517644"/>
                  </a:lnTo>
                  <a:lnTo>
                    <a:pt x="238496" y="557068"/>
                  </a:lnTo>
                  <a:lnTo>
                    <a:pt x="211058" y="597590"/>
                  </a:lnTo>
                  <a:lnTo>
                    <a:pt x="185112" y="639170"/>
                  </a:lnTo>
                  <a:lnTo>
                    <a:pt x="160695" y="681770"/>
                  </a:lnTo>
                  <a:lnTo>
                    <a:pt x="137847" y="725352"/>
                  </a:lnTo>
                  <a:lnTo>
                    <a:pt x="116605" y="769878"/>
                  </a:lnTo>
                  <a:lnTo>
                    <a:pt x="97009" y="815309"/>
                  </a:lnTo>
                  <a:lnTo>
                    <a:pt x="79097" y="861607"/>
                  </a:lnTo>
                  <a:lnTo>
                    <a:pt x="62906" y="908734"/>
                  </a:lnTo>
                  <a:lnTo>
                    <a:pt x="48477" y="956652"/>
                  </a:lnTo>
                  <a:lnTo>
                    <a:pt x="35846" y="1005322"/>
                  </a:lnTo>
                  <a:lnTo>
                    <a:pt x="25053" y="1054706"/>
                  </a:lnTo>
                  <a:lnTo>
                    <a:pt x="16137" y="1104765"/>
                  </a:lnTo>
                  <a:lnTo>
                    <a:pt x="9134" y="1155463"/>
                  </a:lnTo>
                  <a:lnTo>
                    <a:pt x="4085" y="1206759"/>
                  </a:lnTo>
                  <a:lnTo>
                    <a:pt x="1027" y="1258616"/>
                  </a:lnTo>
                  <a:lnTo>
                    <a:pt x="0" y="1310996"/>
                  </a:lnTo>
                  <a:lnTo>
                    <a:pt x="547" y="1347882"/>
                  </a:lnTo>
                  <a:lnTo>
                    <a:pt x="2150" y="1384501"/>
                  </a:lnTo>
                  <a:lnTo>
                    <a:pt x="4750" y="1420856"/>
                  </a:lnTo>
                  <a:lnTo>
                    <a:pt x="8286" y="1456949"/>
                  </a:lnTo>
                  <a:lnTo>
                    <a:pt x="1310996" y="1310996"/>
                  </a:lnTo>
                  <a:lnTo>
                    <a:pt x="131099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16025"/>
            <a:ext cx="5063490" cy="444564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14,000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71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N/A*	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1.7</a:t>
            </a:r>
            <a:endParaRPr lang="fr-CH"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92056" y="4036390"/>
            <a:ext cx="91638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00556" y="2849474"/>
            <a:ext cx="102191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507**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84226"/>
            <a:ext cx="1835785" cy="133521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algn="ctr">
              <a:lnSpc>
                <a:spcPct val="102600"/>
              </a:lnSpc>
              <a:spcBef>
                <a:spcPts val="960"/>
              </a:spcBef>
            </a:pPr>
            <a:r>
              <a:rPr lang="fr-FR" sz="1200" spc="-10" dirty="0">
                <a:solidFill>
                  <a:srgbClr val="173C66"/>
                </a:solidFill>
                <a:latin typeface="Open Sans"/>
                <a:cs typeface="Open Sans"/>
              </a:rPr>
              <a:t>NO DATA</a:t>
            </a:r>
            <a:endParaRPr lang="fr-FR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1904"/>
            <a:ext cx="10247203" cy="1077921"/>
            <a:chOff x="744413" y="-472825"/>
            <a:chExt cx="10247203" cy="1077921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853743" y="-472825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3">
            <a:extLst>
              <a:ext uri="{FF2B5EF4-FFF2-40B4-BE49-F238E27FC236}">
                <a16:creationId xmlns:a16="http://schemas.microsoft.com/office/drawing/2014/main" id="{FF9EE002-4216-4067-ABA4-EA4794512C90}"/>
              </a:ext>
            </a:extLst>
          </p:cNvPr>
          <p:cNvSpPr txBox="1"/>
          <p:nvPr/>
        </p:nvSpPr>
        <p:spPr>
          <a:xfrm>
            <a:off x="11923814" y="427776"/>
            <a:ext cx="3017064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20" dirty="0">
                <a:solidFill>
                  <a:srgbClr val="173B66"/>
                </a:solidFill>
                <a:latin typeface="Open Sans"/>
                <a:cs typeface="Open Sans"/>
              </a:rPr>
              <a:t>LUXEMBOURG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22" name="object 165">
            <a:extLst>
              <a:ext uri="{FF2B5EF4-FFF2-40B4-BE49-F238E27FC236}">
                <a16:creationId xmlns:a16="http://schemas.microsoft.com/office/drawing/2014/main" id="{D676E0D1-4C4A-429E-991B-ECEBB563C442}"/>
              </a:ext>
            </a:extLst>
          </p:cNvPr>
          <p:cNvGrpSpPr/>
          <p:nvPr/>
        </p:nvGrpSpPr>
        <p:grpSpPr>
          <a:xfrm>
            <a:off x="11238348" y="500771"/>
            <a:ext cx="572135" cy="372110"/>
            <a:chOff x="9397005" y="778252"/>
            <a:chExt cx="572135" cy="372110"/>
          </a:xfrm>
        </p:grpSpPr>
        <p:sp>
          <p:nvSpPr>
            <p:cNvPr id="123" name="object 166">
              <a:extLst>
                <a:ext uri="{FF2B5EF4-FFF2-40B4-BE49-F238E27FC236}">
                  <a16:creationId xmlns:a16="http://schemas.microsoft.com/office/drawing/2014/main" id="{B03DF2EE-5627-47B8-BF1A-820AD88FD0A6}"/>
                </a:ext>
              </a:extLst>
            </p:cNvPr>
            <p:cNvSpPr/>
            <p:nvPr/>
          </p:nvSpPr>
          <p:spPr>
            <a:xfrm>
              <a:off x="9397005" y="102592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0AAA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67">
              <a:extLst>
                <a:ext uri="{FF2B5EF4-FFF2-40B4-BE49-F238E27FC236}">
                  <a16:creationId xmlns:a16="http://schemas.microsoft.com/office/drawing/2014/main" id="{74EBCC9D-02B0-4C81-876A-920071296123}"/>
                </a:ext>
              </a:extLst>
            </p:cNvPr>
            <p:cNvSpPr/>
            <p:nvPr/>
          </p:nvSpPr>
          <p:spPr>
            <a:xfrm>
              <a:off x="9397005" y="902080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5" name="object 168">
              <a:extLst>
                <a:ext uri="{FF2B5EF4-FFF2-40B4-BE49-F238E27FC236}">
                  <a16:creationId xmlns:a16="http://schemas.microsoft.com/office/drawing/2014/main" id="{AC329AD2-1ABA-4D58-9E0B-2E6770228454}"/>
                </a:ext>
              </a:extLst>
            </p:cNvPr>
            <p:cNvSpPr/>
            <p:nvPr/>
          </p:nvSpPr>
          <p:spPr>
            <a:xfrm>
              <a:off x="9397005" y="778252"/>
              <a:ext cx="572135" cy="123825"/>
            </a:xfrm>
            <a:custGeom>
              <a:avLst/>
              <a:gdLst/>
              <a:ahLst/>
              <a:cxnLst/>
              <a:rect l="l" t="t" r="r" b="b"/>
              <a:pathLst>
                <a:path w="572134" h="123825">
                  <a:moveTo>
                    <a:pt x="571513" y="0"/>
                  </a:moveTo>
                  <a:lnTo>
                    <a:pt x="0" y="0"/>
                  </a:lnTo>
                  <a:lnTo>
                    <a:pt x="0" y="123828"/>
                  </a:lnTo>
                  <a:lnTo>
                    <a:pt x="571513" y="123828"/>
                  </a:lnTo>
                  <a:lnTo>
                    <a:pt x="571513" y="0"/>
                  </a:lnTo>
                  <a:close/>
                </a:path>
              </a:pathLst>
            </a:custGeom>
            <a:solidFill>
              <a:srgbClr val="E5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ZoneTexte 125">
            <a:extLst>
              <a:ext uri="{FF2B5EF4-FFF2-40B4-BE49-F238E27FC236}">
                <a16:creationId xmlns:a16="http://schemas.microsoft.com/office/drawing/2014/main" id="{B6A0AD64-093A-42D9-AC58-A084E66F0273}"/>
              </a:ext>
            </a:extLst>
          </p:cNvPr>
          <p:cNvSpPr txBox="1"/>
          <p:nvPr/>
        </p:nvSpPr>
        <p:spPr>
          <a:xfrm>
            <a:off x="569784" y="5026025"/>
            <a:ext cx="318306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en-US" sz="800" dirty="0">
                <a:solidFill>
                  <a:srgbClr val="173B66"/>
                </a:solidFill>
                <a:latin typeface="Open Sans"/>
                <a:cs typeface="Open Sans"/>
              </a:rPr>
              <a:t>**COUNTED</a:t>
            </a:r>
            <a:r>
              <a:rPr lang="en-US" sz="800" spc="-5" dirty="0">
                <a:solidFill>
                  <a:srgbClr val="173B66"/>
                </a:solidFill>
                <a:latin typeface="Open Sans"/>
                <a:cs typeface="Open Sans"/>
              </a:rPr>
              <a:t> FOR THE </a:t>
            </a:r>
            <a:r>
              <a:rPr lang="en-US" sz="800" dirty="0">
                <a:solidFill>
                  <a:srgbClr val="173B66"/>
                </a:solidFill>
                <a:latin typeface="Open Sans"/>
                <a:cs typeface="Open Sans"/>
              </a:rPr>
              <a:t>USE OF</a:t>
            </a:r>
            <a:r>
              <a:rPr lang="en-US" sz="80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lang="en-US" sz="800" dirty="0">
                <a:solidFill>
                  <a:srgbClr val="173B66"/>
                </a:solidFill>
                <a:latin typeface="Open Sans"/>
                <a:cs typeface="Open Sans"/>
              </a:rPr>
              <a:t>A</a:t>
            </a:r>
            <a:r>
              <a:rPr lang="en-US" sz="800" spc="-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lang="en-US" sz="800" dirty="0">
                <a:solidFill>
                  <a:srgbClr val="173B66"/>
                </a:solidFill>
                <a:latin typeface="Open Sans"/>
                <a:cs typeface="Open Sans"/>
              </a:rPr>
              <a:t>SURROGATE FRAX</a:t>
            </a:r>
            <a:r>
              <a:rPr lang="en-US" sz="800" baseline="34722" dirty="0">
                <a:solidFill>
                  <a:srgbClr val="173B66"/>
                </a:solidFill>
                <a:latin typeface="Open Sans"/>
                <a:cs typeface="Open Sans"/>
              </a:rPr>
              <a:t>®</a:t>
            </a:r>
            <a:r>
              <a:rPr lang="en-US" sz="800" spc="7" baseline="34722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lang="en-US" sz="800" dirty="0">
                <a:solidFill>
                  <a:srgbClr val="173B66"/>
                </a:solidFill>
                <a:latin typeface="Open Sans"/>
                <a:cs typeface="Open Sans"/>
              </a:rPr>
              <a:t>MODEL</a:t>
            </a:r>
            <a:endParaRPr lang="en-US" sz="800" dirty="0">
              <a:latin typeface="Open Sans"/>
              <a:cs typeface="Open Sans"/>
            </a:endParaRPr>
          </a:p>
        </p:txBody>
      </p:sp>
      <p:sp>
        <p:nvSpPr>
          <p:cNvPr id="127" name="object 43">
            <a:extLst>
              <a:ext uri="{FF2B5EF4-FFF2-40B4-BE49-F238E27FC236}">
                <a16:creationId xmlns:a16="http://schemas.microsoft.com/office/drawing/2014/main" id="{F9F23B91-8625-4660-A90B-4C0CAA2191ED}"/>
              </a:ext>
            </a:extLst>
          </p:cNvPr>
          <p:cNvSpPr txBox="1"/>
          <p:nvPr/>
        </p:nvSpPr>
        <p:spPr>
          <a:xfrm>
            <a:off x="4492056" y="2837509"/>
            <a:ext cx="91638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128" name="object 43">
            <a:extLst>
              <a:ext uri="{FF2B5EF4-FFF2-40B4-BE49-F238E27FC236}">
                <a16:creationId xmlns:a16="http://schemas.microsoft.com/office/drawing/2014/main" id="{828DC881-A59D-4007-9AE7-5DDCAEDD438A}"/>
              </a:ext>
            </a:extLst>
          </p:cNvPr>
          <p:cNvSpPr txBox="1"/>
          <p:nvPr/>
        </p:nvSpPr>
        <p:spPr>
          <a:xfrm>
            <a:off x="5500179" y="7611936"/>
            <a:ext cx="91638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129" name="object 43">
            <a:extLst>
              <a:ext uri="{FF2B5EF4-FFF2-40B4-BE49-F238E27FC236}">
                <a16:creationId xmlns:a16="http://schemas.microsoft.com/office/drawing/2014/main" id="{B9DFC997-76E8-44E3-937F-40B0BEDDEA1A}"/>
              </a:ext>
            </a:extLst>
          </p:cNvPr>
          <p:cNvSpPr txBox="1"/>
          <p:nvPr/>
        </p:nvSpPr>
        <p:spPr>
          <a:xfrm>
            <a:off x="3337369" y="7589266"/>
            <a:ext cx="91638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130" name="object 43">
            <a:extLst>
              <a:ext uri="{FF2B5EF4-FFF2-40B4-BE49-F238E27FC236}">
                <a16:creationId xmlns:a16="http://schemas.microsoft.com/office/drawing/2014/main" id="{D9887C0D-F60A-4319-ADA0-9F97117B658C}"/>
              </a:ext>
            </a:extLst>
          </p:cNvPr>
          <p:cNvSpPr txBox="1"/>
          <p:nvPr/>
        </p:nvSpPr>
        <p:spPr>
          <a:xfrm>
            <a:off x="1210688" y="7633098"/>
            <a:ext cx="91638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N/A*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131" name="object 169">
            <a:extLst>
              <a:ext uri="{FF2B5EF4-FFF2-40B4-BE49-F238E27FC236}">
                <a16:creationId xmlns:a16="http://schemas.microsoft.com/office/drawing/2014/main" id="{E41E8CBA-C8E9-48DC-9BEF-5E649E85D858}"/>
              </a:ext>
            </a:extLst>
          </p:cNvPr>
          <p:cNvSpPr txBox="1"/>
          <p:nvPr/>
        </p:nvSpPr>
        <p:spPr>
          <a:xfrm>
            <a:off x="754215" y="9656315"/>
            <a:ext cx="996950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*NO</a:t>
            </a:r>
            <a:r>
              <a:rPr sz="750" spc="-3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DATA</a:t>
            </a:r>
            <a:r>
              <a:rPr sz="750" spc="-3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750" dirty="0">
                <a:solidFill>
                  <a:srgbClr val="173B66"/>
                </a:solidFill>
                <a:latin typeface="Open Sans"/>
                <a:cs typeface="Open Sans"/>
              </a:rPr>
              <a:t>AVAILABLE</a:t>
            </a:r>
            <a:endParaRPr sz="750" dirty="0">
              <a:latin typeface="Open Sans"/>
              <a:cs typeface="Open Sans"/>
            </a:endParaRPr>
          </a:p>
        </p:txBody>
      </p:sp>
      <p:graphicFrame>
        <p:nvGraphicFramePr>
          <p:cNvPr id="150" name="object 9">
            <a:extLst>
              <a:ext uri="{FF2B5EF4-FFF2-40B4-BE49-F238E27FC236}">
                <a16:creationId xmlns:a16="http://schemas.microsoft.com/office/drawing/2014/main" id="{225371E7-499B-47C5-ACA2-020B5FC7A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19741"/>
              </p:ext>
            </p:extLst>
          </p:nvPr>
        </p:nvGraphicFramePr>
        <p:xfrm>
          <a:off x="10085261" y="7934461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1" name="object 10">
            <a:extLst>
              <a:ext uri="{FF2B5EF4-FFF2-40B4-BE49-F238E27FC236}">
                <a16:creationId xmlns:a16="http://schemas.microsoft.com/office/drawing/2014/main" id="{77C24DA3-7641-48C2-89DE-9CBF3CC09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1207"/>
              </p:ext>
            </p:extLst>
          </p:nvPr>
        </p:nvGraphicFramePr>
        <p:xfrm>
          <a:off x="12504981" y="7233722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52" name="object 11">
            <a:extLst>
              <a:ext uri="{FF2B5EF4-FFF2-40B4-BE49-F238E27FC236}">
                <a16:creationId xmlns:a16="http://schemas.microsoft.com/office/drawing/2014/main" id="{02862040-9DCC-4470-A4BE-4E9544CC1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57175"/>
              </p:ext>
            </p:extLst>
          </p:nvPr>
        </p:nvGraphicFramePr>
        <p:xfrm>
          <a:off x="10085261" y="6193080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3" name="object 12">
            <a:extLst>
              <a:ext uri="{FF2B5EF4-FFF2-40B4-BE49-F238E27FC236}">
                <a16:creationId xmlns:a16="http://schemas.microsoft.com/office/drawing/2014/main" id="{C70FFC2E-14D5-4E66-9B5C-581B57D64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822777"/>
              </p:ext>
            </p:extLst>
          </p:nvPr>
        </p:nvGraphicFramePr>
        <p:xfrm>
          <a:off x="12504576" y="5533892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" name="object 121">
            <a:extLst>
              <a:ext uri="{FF2B5EF4-FFF2-40B4-BE49-F238E27FC236}">
                <a16:creationId xmlns:a16="http://schemas.microsoft.com/office/drawing/2014/main" id="{2E230DF2-B123-4228-BFAC-0F8085259199}"/>
              </a:ext>
            </a:extLst>
          </p:cNvPr>
          <p:cNvSpPr txBox="1"/>
          <p:nvPr/>
        </p:nvSpPr>
        <p:spPr>
          <a:xfrm>
            <a:off x="10079470" y="5533892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6002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55" name="object 163">
            <a:extLst>
              <a:ext uri="{FF2B5EF4-FFF2-40B4-BE49-F238E27FC236}">
                <a16:creationId xmlns:a16="http://schemas.microsoft.com/office/drawing/2014/main" id="{60D1AE8A-AE31-4A85-B6FB-94AFF1F61F68}"/>
              </a:ext>
            </a:extLst>
          </p:cNvPr>
          <p:cNvSpPr txBox="1"/>
          <p:nvPr/>
        </p:nvSpPr>
        <p:spPr>
          <a:xfrm>
            <a:off x="13437427" y="9290648"/>
            <a:ext cx="89725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*no</a:t>
            </a:r>
            <a:r>
              <a:rPr sz="850" b="0" spc="-25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10" dirty="0">
                <a:solidFill>
                  <a:srgbClr val="003366"/>
                </a:solidFill>
                <a:latin typeface="Open Sans Light"/>
                <a:cs typeface="Open Sans Light"/>
              </a:rPr>
              <a:t>data</a:t>
            </a:r>
            <a:r>
              <a:rPr sz="850" b="0" spc="-20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available</a:t>
            </a:r>
            <a:endParaRPr sz="850">
              <a:latin typeface="Open Sans Light"/>
              <a:cs typeface="Open Sans Light"/>
            </a:endParaRPr>
          </a:p>
        </p:txBody>
      </p:sp>
      <p:sp>
        <p:nvSpPr>
          <p:cNvPr id="156" name="object 164">
            <a:extLst>
              <a:ext uri="{FF2B5EF4-FFF2-40B4-BE49-F238E27FC236}">
                <a16:creationId xmlns:a16="http://schemas.microsoft.com/office/drawing/2014/main" id="{62961D43-CD93-48B3-9255-D9C34FDBE7C8}"/>
              </a:ext>
            </a:extLst>
          </p:cNvPr>
          <p:cNvSpPr/>
          <p:nvPr/>
        </p:nvSpPr>
        <p:spPr>
          <a:xfrm>
            <a:off x="14137454" y="8829504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72">
            <a:extLst>
              <a:ext uri="{FF2B5EF4-FFF2-40B4-BE49-F238E27FC236}">
                <a16:creationId xmlns:a16="http://schemas.microsoft.com/office/drawing/2014/main" id="{CF664E9F-2333-46F4-8743-29F14E8339F2}"/>
              </a:ext>
            </a:extLst>
          </p:cNvPr>
          <p:cNvSpPr/>
          <p:nvPr/>
        </p:nvSpPr>
        <p:spPr>
          <a:xfrm>
            <a:off x="14137454" y="9054377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73">
            <a:extLst>
              <a:ext uri="{FF2B5EF4-FFF2-40B4-BE49-F238E27FC236}">
                <a16:creationId xmlns:a16="http://schemas.microsoft.com/office/drawing/2014/main" id="{78945A96-02F1-4F6E-9D48-4557EE7DF278}"/>
              </a:ext>
            </a:extLst>
          </p:cNvPr>
          <p:cNvSpPr/>
          <p:nvPr/>
        </p:nvSpPr>
        <p:spPr>
          <a:xfrm>
            <a:off x="14137454" y="8357340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74">
            <a:extLst>
              <a:ext uri="{FF2B5EF4-FFF2-40B4-BE49-F238E27FC236}">
                <a16:creationId xmlns:a16="http://schemas.microsoft.com/office/drawing/2014/main" id="{2E8CB604-0B7F-46AC-98A1-85638ECA47EC}"/>
              </a:ext>
            </a:extLst>
          </p:cNvPr>
          <p:cNvSpPr/>
          <p:nvPr/>
        </p:nvSpPr>
        <p:spPr>
          <a:xfrm>
            <a:off x="14137454" y="8593574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75">
            <a:extLst>
              <a:ext uri="{FF2B5EF4-FFF2-40B4-BE49-F238E27FC236}">
                <a16:creationId xmlns:a16="http://schemas.microsoft.com/office/drawing/2014/main" id="{80662E51-A28B-40D6-BDC8-37F9F9C500B3}"/>
              </a:ext>
            </a:extLst>
          </p:cNvPr>
          <p:cNvSpPr/>
          <p:nvPr/>
        </p:nvSpPr>
        <p:spPr>
          <a:xfrm>
            <a:off x="14137454" y="8131766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76">
            <a:extLst>
              <a:ext uri="{FF2B5EF4-FFF2-40B4-BE49-F238E27FC236}">
                <a16:creationId xmlns:a16="http://schemas.microsoft.com/office/drawing/2014/main" id="{8D6308DE-7AD9-4681-B897-7248BC8E3405}"/>
              </a:ext>
            </a:extLst>
          </p:cNvPr>
          <p:cNvSpPr/>
          <p:nvPr/>
        </p:nvSpPr>
        <p:spPr>
          <a:xfrm>
            <a:off x="14137454" y="7662167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77">
            <a:extLst>
              <a:ext uri="{FF2B5EF4-FFF2-40B4-BE49-F238E27FC236}">
                <a16:creationId xmlns:a16="http://schemas.microsoft.com/office/drawing/2014/main" id="{A138D1A1-57D5-4686-AB13-8BD98B3EC2E0}"/>
              </a:ext>
            </a:extLst>
          </p:cNvPr>
          <p:cNvSpPr/>
          <p:nvPr/>
        </p:nvSpPr>
        <p:spPr>
          <a:xfrm>
            <a:off x="11716148" y="9138379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78">
            <a:extLst>
              <a:ext uri="{FF2B5EF4-FFF2-40B4-BE49-F238E27FC236}">
                <a16:creationId xmlns:a16="http://schemas.microsoft.com/office/drawing/2014/main" id="{FAEAF741-A860-40AF-B4D2-B800DFD386D5}"/>
              </a:ext>
            </a:extLst>
          </p:cNvPr>
          <p:cNvSpPr/>
          <p:nvPr/>
        </p:nvSpPr>
        <p:spPr>
          <a:xfrm>
            <a:off x="11717729" y="7321118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79">
            <a:extLst>
              <a:ext uri="{FF2B5EF4-FFF2-40B4-BE49-F238E27FC236}">
                <a16:creationId xmlns:a16="http://schemas.microsoft.com/office/drawing/2014/main" id="{F51BBCD2-BF91-4260-BAB4-2CC1C5FE6385}"/>
              </a:ext>
            </a:extLst>
          </p:cNvPr>
          <p:cNvSpPr/>
          <p:nvPr/>
        </p:nvSpPr>
        <p:spPr>
          <a:xfrm>
            <a:off x="11717729" y="7545991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80">
            <a:extLst>
              <a:ext uri="{FF2B5EF4-FFF2-40B4-BE49-F238E27FC236}">
                <a16:creationId xmlns:a16="http://schemas.microsoft.com/office/drawing/2014/main" id="{D001CACF-B075-4DFE-B2CD-23F90542DAFB}"/>
              </a:ext>
            </a:extLst>
          </p:cNvPr>
          <p:cNvSpPr/>
          <p:nvPr/>
        </p:nvSpPr>
        <p:spPr>
          <a:xfrm>
            <a:off x="11717729" y="6848956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81">
            <a:extLst>
              <a:ext uri="{FF2B5EF4-FFF2-40B4-BE49-F238E27FC236}">
                <a16:creationId xmlns:a16="http://schemas.microsoft.com/office/drawing/2014/main" id="{890FA1DE-D3E2-4DA0-A19B-6A6F09655C49}"/>
              </a:ext>
            </a:extLst>
          </p:cNvPr>
          <p:cNvSpPr/>
          <p:nvPr/>
        </p:nvSpPr>
        <p:spPr>
          <a:xfrm>
            <a:off x="11717729" y="7085188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82">
            <a:extLst>
              <a:ext uri="{FF2B5EF4-FFF2-40B4-BE49-F238E27FC236}">
                <a16:creationId xmlns:a16="http://schemas.microsoft.com/office/drawing/2014/main" id="{C9F2C05C-6DFB-4FD3-9C2E-10C1AAE0C7FC}"/>
              </a:ext>
            </a:extLst>
          </p:cNvPr>
          <p:cNvSpPr/>
          <p:nvPr/>
        </p:nvSpPr>
        <p:spPr>
          <a:xfrm>
            <a:off x="11717729" y="6623381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70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83">
            <a:extLst>
              <a:ext uri="{FF2B5EF4-FFF2-40B4-BE49-F238E27FC236}">
                <a16:creationId xmlns:a16="http://schemas.microsoft.com/office/drawing/2014/main" id="{D8D4EB53-5415-4678-9098-2A4E2CF18F29}"/>
              </a:ext>
            </a:extLst>
          </p:cNvPr>
          <p:cNvSpPr/>
          <p:nvPr/>
        </p:nvSpPr>
        <p:spPr>
          <a:xfrm>
            <a:off x="14137454" y="6430069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84">
            <a:extLst>
              <a:ext uri="{FF2B5EF4-FFF2-40B4-BE49-F238E27FC236}">
                <a16:creationId xmlns:a16="http://schemas.microsoft.com/office/drawing/2014/main" id="{9BDB8E7A-AE38-4519-9E7E-B8CB37FF63F3}"/>
              </a:ext>
            </a:extLst>
          </p:cNvPr>
          <p:cNvSpPr/>
          <p:nvPr/>
        </p:nvSpPr>
        <p:spPr>
          <a:xfrm>
            <a:off x="14137046" y="5958622"/>
            <a:ext cx="57150" cy="54610"/>
          </a:xfrm>
          <a:custGeom>
            <a:avLst/>
            <a:gdLst/>
            <a:ahLst/>
            <a:cxnLst/>
            <a:rect l="l" t="t" r="r" b="b"/>
            <a:pathLst>
              <a:path w="57150" h="54609">
                <a:moveTo>
                  <a:pt x="32858" y="0"/>
                </a:moveTo>
                <a:lnTo>
                  <a:pt x="23760" y="0"/>
                </a:lnTo>
                <a:lnTo>
                  <a:pt x="26196" y="24906"/>
                </a:lnTo>
                <a:lnTo>
                  <a:pt x="1182" y="18518"/>
                </a:lnTo>
                <a:lnTo>
                  <a:pt x="0" y="26566"/>
                </a:lnTo>
                <a:lnTo>
                  <a:pt x="24321" y="28966"/>
                </a:lnTo>
                <a:lnTo>
                  <a:pt x="9229" y="49884"/>
                </a:lnTo>
                <a:lnTo>
                  <a:pt x="17026" y="54254"/>
                </a:lnTo>
                <a:lnTo>
                  <a:pt x="28249" y="30936"/>
                </a:lnTo>
                <a:lnTo>
                  <a:pt x="40165" y="54254"/>
                </a:lnTo>
                <a:lnTo>
                  <a:pt x="47890" y="49884"/>
                </a:lnTo>
                <a:lnTo>
                  <a:pt x="32488" y="28966"/>
                </a:lnTo>
                <a:lnTo>
                  <a:pt x="57120" y="26566"/>
                </a:lnTo>
                <a:lnTo>
                  <a:pt x="55806" y="18518"/>
                </a:lnTo>
                <a:lnTo>
                  <a:pt x="30554" y="24906"/>
                </a:lnTo>
                <a:lnTo>
                  <a:pt x="32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1">
            <a:extLst>
              <a:ext uri="{FF2B5EF4-FFF2-40B4-BE49-F238E27FC236}">
                <a16:creationId xmlns:a16="http://schemas.microsoft.com/office/drawing/2014/main" id="{EC648B69-B120-41BB-98C3-F8146B4BAA39}"/>
              </a:ext>
            </a:extLst>
          </p:cNvPr>
          <p:cNvSpPr/>
          <p:nvPr/>
        </p:nvSpPr>
        <p:spPr>
          <a:xfrm>
            <a:off x="2615415" y="2534744"/>
            <a:ext cx="1165497" cy="1631272"/>
          </a:xfrm>
          <a:custGeom>
            <a:avLst/>
            <a:gdLst/>
            <a:ahLst/>
            <a:cxnLst/>
            <a:rect l="l" t="t" r="r" b="b"/>
            <a:pathLst>
              <a:path w="2097404" h="2935605">
                <a:moveTo>
                  <a:pt x="701239" y="0"/>
                </a:moveTo>
                <a:lnTo>
                  <a:pt x="355664" y="301911"/>
                </a:lnTo>
                <a:lnTo>
                  <a:pt x="99279" y="802895"/>
                </a:lnTo>
                <a:lnTo>
                  <a:pt x="0" y="1249936"/>
                </a:lnTo>
                <a:lnTo>
                  <a:pt x="35" y="1251178"/>
                </a:lnTo>
                <a:lnTo>
                  <a:pt x="94527" y="1590461"/>
                </a:lnTo>
                <a:lnTo>
                  <a:pt x="261530" y="1917040"/>
                </a:lnTo>
                <a:lnTo>
                  <a:pt x="332393" y="2240109"/>
                </a:lnTo>
                <a:lnTo>
                  <a:pt x="332095" y="2242031"/>
                </a:lnTo>
                <a:lnTo>
                  <a:pt x="139899" y="2570162"/>
                </a:lnTo>
                <a:lnTo>
                  <a:pt x="140687" y="2574293"/>
                </a:lnTo>
                <a:lnTo>
                  <a:pt x="299463" y="2698516"/>
                </a:lnTo>
                <a:lnTo>
                  <a:pt x="472233" y="2811419"/>
                </a:lnTo>
                <a:lnTo>
                  <a:pt x="657038" y="2895392"/>
                </a:lnTo>
                <a:lnTo>
                  <a:pt x="854571" y="2935271"/>
                </a:lnTo>
                <a:lnTo>
                  <a:pt x="856494" y="2935104"/>
                </a:lnTo>
                <a:lnTo>
                  <a:pt x="1078730" y="2893231"/>
                </a:lnTo>
                <a:lnTo>
                  <a:pt x="1262317" y="2806201"/>
                </a:lnTo>
                <a:lnTo>
                  <a:pt x="1454681" y="2781068"/>
                </a:lnTo>
                <a:lnTo>
                  <a:pt x="1456316" y="2781378"/>
                </a:lnTo>
                <a:lnTo>
                  <a:pt x="1704630" y="2921851"/>
                </a:lnTo>
                <a:lnTo>
                  <a:pt x="1710134" y="2919391"/>
                </a:lnTo>
                <a:lnTo>
                  <a:pt x="1792220" y="2553518"/>
                </a:lnTo>
                <a:lnTo>
                  <a:pt x="2097176" y="1795253"/>
                </a:lnTo>
                <a:lnTo>
                  <a:pt x="2097296" y="1793080"/>
                </a:lnTo>
                <a:lnTo>
                  <a:pt x="2081237" y="1489151"/>
                </a:lnTo>
                <a:lnTo>
                  <a:pt x="2080198" y="1487145"/>
                </a:lnTo>
                <a:lnTo>
                  <a:pt x="1957253" y="1390743"/>
                </a:lnTo>
                <a:lnTo>
                  <a:pt x="1487861" y="1144925"/>
                </a:lnTo>
                <a:lnTo>
                  <a:pt x="1314184" y="1008070"/>
                </a:lnTo>
                <a:lnTo>
                  <a:pt x="1175813" y="810418"/>
                </a:lnTo>
                <a:lnTo>
                  <a:pt x="1080581" y="605279"/>
                </a:lnTo>
                <a:lnTo>
                  <a:pt x="1039484" y="385072"/>
                </a:lnTo>
                <a:lnTo>
                  <a:pt x="1063722" y="146346"/>
                </a:lnTo>
                <a:lnTo>
                  <a:pt x="1061799" y="143206"/>
                </a:lnTo>
                <a:lnTo>
                  <a:pt x="701239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578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4790</TotalTime>
  <Words>509</Words>
  <Application>Microsoft Office PowerPoint</Application>
  <PresentationFormat>Custom</PresentationFormat>
  <Paragraphs>124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