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00" r:id="rId3"/>
    <p:sldId id="301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8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8786109" y="3681328"/>
            <a:ext cx="4800600" cy="4800600"/>
          </a:xfrm>
          <a:prstGeom prst="rect">
            <a:avLst/>
          </a:prstGeom>
        </p:spPr>
      </p:pic>
      <p:grpSp>
        <p:nvGrpSpPr>
          <p:cNvPr id="7" name="object 160">
            <a:extLst>
              <a:ext uri="{FF2B5EF4-FFF2-40B4-BE49-F238E27FC236}">
                <a16:creationId xmlns:a16="http://schemas.microsoft.com/office/drawing/2014/main" id="{B57E5A88-54CC-4248-8AF6-F14055377868}"/>
              </a:ext>
            </a:extLst>
          </p:cNvPr>
          <p:cNvGrpSpPr/>
          <p:nvPr/>
        </p:nvGrpSpPr>
        <p:grpSpPr>
          <a:xfrm>
            <a:off x="12515850" y="911225"/>
            <a:ext cx="1285234" cy="818773"/>
            <a:chOff x="10387738" y="778252"/>
            <a:chExt cx="579120" cy="368935"/>
          </a:xfrm>
        </p:grpSpPr>
        <p:sp>
          <p:nvSpPr>
            <p:cNvPr id="8" name="object 161">
              <a:extLst>
                <a:ext uri="{FF2B5EF4-FFF2-40B4-BE49-F238E27FC236}">
                  <a16:creationId xmlns:a16="http://schemas.microsoft.com/office/drawing/2014/main" id="{D5B574EF-EAEE-405B-A837-2459EC05A714}"/>
                </a:ext>
              </a:extLst>
            </p:cNvPr>
            <p:cNvSpPr/>
            <p:nvPr/>
          </p:nvSpPr>
          <p:spPr>
            <a:xfrm>
              <a:off x="10580734" y="778252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FFCC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2">
              <a:extLst>
                <a:ext uri="{FF2B5EF4-FFF2-40B4-BE49-F238E27FC236}">
                  <a16:creationId xmlns:a16="http://schemas.microsoft.com/office/drawing/2014/main" id="{24D9C207-0DC1-4EC8-8D56-65738B5C9580}"/>
                </a:ext>
              </a:extLst>
            </p:cNvPr>
            <p:cNvSpPr/>
            <p:nvPr/>
          </p:nvSpPr>
          <p:spPr>
            <a:xfrm>
              <a:off x="10387738" y="778264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052D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3">
              <a:extLst>
                <a:ext uri="{FF2B5EF4-FFF2-40B4-BE49-F238E27FC236}">
                  <a16:creationId xmlns:a16="http://schemas.microsoft.com/office/drawing/2014/main" id="{C1721343-ECBB-4456-832F-F043B6068BC6}"/>
                </a:ext>
              </a:extLst>
            </p:cNvPr>
            <p:cNvSpPr/>
            <p:nvPr/>
          </p:nvSpPr>
          <p:spPr>
            <a:xfrm>
              <a:off x="10773742" y="778252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D114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ACB60B8-C689-43A5-93DB-C857A16A65E2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Romania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69FC21-DF59-487B-A1BB-D078A8911C4E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150.1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91.0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16.2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4.8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282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12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103,000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19.3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80.7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1,071,000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0822" y="6558505"/>
            <a:ext cx="3198046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8000" b="1" spc="-10" dirty="0">
                <a:solidFill>
                  <a:srgbClr val="B82D6B"/>
                </a:solidFill>
                <a:latin typeface="+mj-lt"/>
                <a:cs typeface="Open Sans"/>
              </a:rPr>
              <a:t>257.3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118,000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103,000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14.8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+100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13.2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00" name="object 2">
            <a:extLst>
              <a:ext uri="{FF2B5EF4-FFF2-40B4-BE49-F238E27FC236}">
                <a16:creationId xmlns:a16="http://schemas.microsoft.com/office/drawing/2014/main" id="{60246AA5-98FD-40C3-9E54-B7FD6145696B}"/>
              </a:ext>
            </a:extLst>
          </p:cNvPr>
          <p:cNvSpPr txBox="1"/>
          <p:nvPr/>
        </p:nvSpPr>
        <p:spPr>
          <a:xfrm>
            <a:off x="12024230" y="652435"/>
            <a:ext cx="239649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5" dirty="0">
                <a:solidFill>
                  <a:srgbClr val="173B66"/>
                </a:solidFill>
                <a:latin typeface="Open Sans"/>
                <a:cs typeface="Open Sans"/>
              </a:rPr>
              <a:t>ROMANIA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03" name="object 160">
            <a:extLst>
              <a:ext uri="{FF2B5EF4-FFF2-40B4-BE49-F238E27FC236}">
                <a16:creationId xmlns:a16="http://schemas.microsoft.com/office/drawing/2014/main" id="{EECE8B35-C49D-48A3-9856-F5E2B2C16B00}"/>
              </a:ext>
            </a:extLst>
          </p:cNvPr>
          <p:cNvGrpSpPr/>
          <p:nvPr/>
        </p:nvGrpSpPr>
        <p:grpSpPr>
          <a:xfrm>
            <a:off x="11251661" y="778252"/>
            <a:ext cx="579120" cy="368935"/>
            <a:chOff x="10387738" y="778252"/>
            <a:chExt cx="579120" cy="368935"/>
          </a:xfrm>
        </p:grpSpPr>
        <p:sp>
          <p:nvSpPr>
            <p:cNvPr id="104" name="object 161">
              <a:extLst>
                <a:ext uri="{FF2B5EF4-FFF2-40B4-BE49-F238E27FC236}">
                  <a16:creationId xmlns:a16="http://schemas.microsoft.com/office/drawing/2014/main" id="{5AE2A12B-5339-4C36-9283-8D5E926A01FD}"/>
                </a:ext>
              </a:extLst>
            </p:cNvPr>
            <p:cNvSpPr/>
            <p:nvPr/>
          </p:nvSpPr>
          <p:spPr>
            <a:xfrm>
              <a:off x="10580734" y="778252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FFCC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62">
              <a:extLst>
                <a:ext uri="{FF2B5EF4-FFF2-40B4-BE49-F238E27FC236}">
                  <a16:creationId xmlns:a16="http://schemas.microsoft.com/office/drawing/2014/main" id="{A6ECD772-022B-42F2-9DFB-3BC38BC9D54B}"/>
                </a:ext>
              </a:extLst>
            </p:cNvPr>
            <p:cNvSpPr/>
            <p:nvPr/>
          </p:nvSpPr>
          <p:spPr>
            <a:xfrm>
              <a:off x="10387738" y="778264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052D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63">
              <a:extLst>
                <a:ext uri="{FF2B5EF4-FFF2-40B4-BE49-F238E27FC236}">
                  <a16:creationId xmlns:a16="http://schemas.microsoft.com/office/drawing/2014/main" id="{8C5B99A3-2C04-4C5D-8595-6F5261EB87EB}"/>
                </a:ext>
              </a:extLst>
            </p:cNvPr>
            <p:cNvSpPr/>
            <p:nvPr/>
          </p:nvSpPr>
          <p:spPr>
            <a:xfrm>
              <a:off x="10773742" y="778252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D114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1595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45937F10-6062-4C89-9C23-1207FD8900B9}"/>
              </a:ext>
            </a:extLst>
          </p:cNvPr>
          <p:cNvGrpSpPr/>
          <p:nvPr/>
        </p:nvGrpSpPr>
        <p:grpSpPr>
          <a:xfrm>
            <a:off x="9058385" y="1417544"/>
            <a:ext cx="2627630" cy="2627633"/>
            <a:chOff x="8543283" y="11269944"/>
            <a:chExt cx="2627630" cy="2627633"/>
          </a:xfrm>
        </p:grpSpPr>
        <p:sp>
          <p:nvSpPr>
            <p:cNvPr id="153" name="bg object 16">
              <a:extLst>
                <a:ext uri="{FF2B5EF4-FFF2-40B4-BE49-F238E27FC236}">
                  <a16:creationId xmlns:a16="http://schemas.microsoft.com/office/drawing/2014/main" id="{3B4D572D-C44F-49A5-901B-5829C598E600}"/>
                </a:ext>
              </a:extLst>
            </p:cNvPr>
            <p:cNvSpPr/>
            <p:nvPr/>
          </p:nvSpPr>
          <p:spPr>
            <a:xfrm>
              <a:off x="8543283" y="11269947"/>
              <a:ext cx="2627630" cy="2627630"/>
            </a:xfrm>
            <a:custGeom>
              <a:avLst/>
              <a:gdLst/>
              <a:ahLst/>
              <a:cxnLst/>
              <a:rect l="l" t="t" r="r" b="b"/>
              <a:pathLst>
                <a:path w="2627629" h="2627630">
                  <a:moveTo>
                    <a:pt x="1313683" y="0"/>
                  </a:moveTo>
                  <a:lnTo>
                    <a:pt x="1265524" y="866"/>
                  </a:lnTo>
                  <a:lnTo>
                    <a:pt x="1217801" y="3445"/>
                  </a:lnTo>
                  <a:lnTo>
                    <a:pt x="1170545" y="7708"/>
                  </a:lnTo>
                  <a:lnTo>
                    <a:pt x="1123785" y="13624"/>
                  </a:lnTo>
                  <a:lnTo>
                    <a:pt x="1077550" y="21165"/>
                  </a:lnTo>
                  <a:lnTo>
                    <a:pt x="1031871" y="30299"/>
                  </a:lnTo>
                  <a:lnTo>
                    <a:pt x="986777" y="40999"/>
                  </a:lnTo>
                  <a:lnTo>
                    <a:pt x="942297" y="53233"/>
                  </a:lnTo>
                  <a:lnTo>
                    <a:pt x="898462" y="66972"/>
                  </a:lnTo>
                  <a:lnTo>
                    <a:pt x="855302" y="82187"/>
                  </a:lnTo>
                  <a:lnTo>
                    <a:pt x="812844" y="98848"/>
                  </a:lnTo>
                  <a:lnTo>
                    <a:pt x="771121" y="116925"/>
                  </a:lnTo>
                  <a:lnTo>
                    <a:pt x="730160" y="136388"/>
                  </a:lnTo>
                  <a:lnTo>
                    <a:pt x="689993" y="157208"/>
                  </a:lnTo>
                  <a:lnTo>
                    <a:pt x="650648" y="179356"/>
                  </a:lnTo>
                  <a:lnTo>
                    <a:pt x="612155" y="202801"/>
                  </a:lnTo>
                  <a:lnTo>
                    <a:pt x="574544" y="227513"/>
                  </a:lnTo>
                  <a:lnTo>
                    <a:pt x="537844" y="253464"/>
                  </a:lnTo>
                  <a:lnTo>
                    <a:pt x="502086" y="280623"/>
                  </a:lnTo>
                  <a:lnTo>
                    <a:pt x="467299" y="308961"/>
                  </a:lnTo>
                  <a:lnTo>
                    <a:pt x="433512" y="338448"/>
                  </a:lnTo>
                  <a:lnTo>
                    <a:pt x="400756" y="369054"/>
                  </a:lnTo>
                  <a:lnTo>
                    <a:pt x="369060" y="400750"/>
                  </a:lnTo>
                  <a:lnTo>
                    <a:pt x="338453" y="433506"/>
                  </a:lnTo>
                  <a:lnTo>
                    <a:pt x="308966" y="467292"/>
                  </a:lnTo>
                  <a:lnTo>
                    <a:pt x="280628" y="502079"/>
                  </a:lnTo>
                  <a:lnTo>
                    <a:pt x="253468" y="537837"/>
                  </a:lnTo>
                  <a:lnTo>
                    <a:pt x="227517" y="574536"/>
                  </a:lnTo>
                  <a:lnTo>
                    <a:pt x="202804" y="612146"/>
                  </a:lnTo>
                  <a:lnTo>
                    <a:pt x="179359" y="650639"/>
                  </a:lnTo>
                  <a:lnTo>
                    <a:pt x="157211" y="689984"/>
                  </a:lnTo>
                  <a:lnTo>
                    <a:pt x="136390" y="730151"/>
                  </a:lnTo>
                  <a:lnTo>
                    <a:pt x="116927" y="771111"/>
                  </a:lnTo>
                  <a:lnTo>
                    <a:pt x="98849" y="812834"/>
                  </a:lnTo>
                  <a:lnTo>
                    <a:pt x="82188" y="855291"/>
                  </a:lnTo>
                  <a:lnTo>
                    <a:pt x="66973" y="898452"/>
                  </a:lnTo>
                  <a:lnTo>
                    <a:pt x="53234" y="942286"/>
                  </a:lnTo>
                  <a:lnTo>
                    <a:pt x="40999" y="986766"/>
                  </a:lnTo>
                  <a:lnTo>
                    <a:pt x="30300" y="1031860"/>
                  </a:lnTo>
                  <a:lnTo>
                    <a:pt x="21165" y="1077539"/>
                  </a:lnTo>
                  <a:lnTo>
                    <a:pt x="13625" y="1123773"/>
                  </a:lnTo>
                  <a:lnTo>
                    <a:pt x="7708" y="1170533"/>
                  </a:lnTo>
                  <a:lnTo>
                    <a:pt x="3445" y="1217789"/>
                  </a:lnTo>
                  <a:lnTo>
                    <a:pt x="866" y="1265512"/>
                  </a:lnTo>
                  <a:lnTo>
                    <a:pt x="0" y="1313671"/>
                  </a:lnTo>
                  <a:lnTo>
                    <a:pt x="866" y="1361830"/>
                  </a:lnTo>
                  <a:lnTo>
                    <a:pt x="3445" y="1409552"/>
                  </a:lnTo>
                  <a:lnTo>
                    <a:pt x="7708" y="1456809"/>
                  </a:lnTo>
                  <a:lnTo>
                    <a:pt x="13625" y="1503569"/>
                  </a:lnTo>
                  <a:lnTo>
                    <a:pt x="21165" y="1549803"/>
                  </a:lnTo>
                  <a:lnTo>
                    <a:pt x="30300" y="1595482"/>
                  </a:lnTo>
                  <a:lnTo>
                    <a:pt x="40999" y="1640576"/>
                  </a:lnTo>
                  <a:lnTo>
                    <a:pt x="53234" y="1685055"/>
                  </a:lnTo>
                  <a:lnTo>
                    <a:pt x="66973" y="1728890"/>
                  </a:lnTo>
                  <a:lnTo>
                    <a:pt x="82188" y="1772051"/>
                  </a:lnTo>
                  <a:lnTo>
                    <a:pt x="98849" y="1814507"/>
                  </a:lnTo>
                  <a:lnTo>
                    <a:pt x="116927" y="1856231"/>
                  </a:lnTo>
                  <a:lnTo>
                    <a:pt x="136390" y="1897191"/>
                  </a:lnTo>
                  <a:lnTo>
                    <a:pt x="157211" y="1937358"/>
                  </a:lnTo>
                  <a:lnTo>
                    <a:pt x="179359" y="1976703"/>
                  </a:lnTo>
                  <a:lnTo>
                    <a:pt x="202804" y="2015195"/>
                  </a:lnTo>
                  <a:lnTo>
                    <a:pt x="227517" y="2052806"/>
                  </a:lnTo>
                  <a:lnTo>
                    <a:pt x="253468" y="2089505"/>
                  </a:lnTo>
                  <a:lnTo>
                    <a:pt x="280628" y="2125263"/>
                  </a:lnTo>
                  <a:lnTo>
                    <a:pt x="308966" y="2160050"/>
                  </a:lnTo>
                  <a:lnTo>
                    <a:pt x="338453" y="2193836"/>
                  </a:lnTo>
                  <a:lnTo>
                    <a:pt x="369060" y="2226592"/>
                  </a:lnTo>
                  <a:lnTo>
                    <a:pt x="400756" y="2258288"/>
                  </a:lnTo>
                  <a:lnTo>
                    <a:pt x="433512" y="2288894"/>
                  </a:lnTo>
                  <a:lnTo>
                    <a:pt x="467299" y="2318381"/>
                  </a:lnTo>
                  <a:lnTo>
                    <a:pt x="502086" y="2346719"/>
                  </a:lnTo>
                  <a:lnTo>
                    <a:pt x="537844" y="2373878"/>
                  </a:lnTo>
                  <a:lnTo>
                    <a:pt x="574544" y="2399828"/>
                  </a:lnTo>
                  <a:lnTo>
                    <a:pt x="612155" y="2424541"/>
                  </a:lnTo>
                  <a:lnTo>
                    <a:pt x="650648" y="2447986"/>
                  </a:lnTo>
                  <a:lnTo>
                    <a:pt x="689993" y="2470133"/>
                  </a:lnTo>
                  <a:lnTo>
                    <a:pt x="730160" y="2490954"/>
                  </a:lnTo>
                  <a:lnTo>
                    <a:pt x="771121" y="2510417"/>
                  </a:lnTo>
                  <a:lnTo>
                    <a:pt x="812844" y="2528494"/>
                  </a:lnTo>
                  <a:lnTo>
                    <a:pt x="855302" y="2545155"/>
                  </a:lnTo>
                  <a:lnTo>
                    <a:pt x="898462" y="2560370"/>
                  </a:lnTo>
                  <a:lnTo>
                    <a:pt x="942297" y="2574109"/>
                  </a:lnTo>
                  <a:lnTo>
                    <a:pt x="986777" y="2586343"/>
                  </a:lnTo>
                  <a:lnTo>
                    <a:pt x="1031871" y="2597042"/>
                  </a:lnTo>
                  <a:lnTo>
                    <a:pt x="1077550" y="2606177"/>
                  </a:lnTo>
                  <a:lnTo>
                    <a:pt x="1123785" y="2613717"/>
                  </a:lnTo>
                  <a:lnTo>
                    <a:pt x="1170545" y="2619634"/>
                  </a:lnTo>
                  <a:lnTo>
                    <a:pt x="1217801" y="2623896"/>
                  </a:lnTo>
                  <a:lnTo>
                    <a:pt x="1265524" y="2626476"/>
                  </a:lnTo>
                  <a:lnTo>
                    <a:pt x="1313683" y="2627342"/>
                  </a:lnTo>
                  <a:lnTo>
                    <a:pt x="1361843" y="2626476"/>
                  </a:lnTo>
                  <a:lnTo>
                    <a:pt x="1409566" y="2623896"/>
                  </a:lnTo>
                  <a:lnTo>
                    <a:pt x="1456823" y="2619634"/>
                  </a:lnTo>
                  <a:lnTo>
                    <a:pt x="1503583" y="2613717"/>
                  </a:lnTo>
                  <a:lnTo>
                    <a:pt x="1549818" y="2606177"/>
                  </a:lnTo>
                  <a:lnTo>
                    <a:pt x="1595498" y="2597042"/>
                  </a:lnTo>
                  <a:lnTo>
                    <a:pt x="1640592" y="2586343"/>
                  </a:lnTo>
                  <a:lnTo>
                    <a:pt x="1685071" y="2574109"/>
                  </a:lnTo>
                  <a:lnTo>
                    <a:pt x="1728906" y="2560370"/>
                  </a:lnTo>
                  <a:lnTo>
                    <a:pt x="1772067" y="2545155"/>
                  </a:lnTo>
                  <a:lnTo>
                    <a:pt x="1814524" y="2528494"/>
                  </a:lnTo>
                  <a:lnTo>
                    <a:pt x="1856248" y="2510417"/>
                  </a:lnTo>
                  <a:lnTo>
                    <a:pt x="1897208" y="2490954"/>
                  </a:lnTo>
                  <a:lnTo>
                    <a:pt x="1937375" y="2470133"/>
                  </a:lnTo>
                  <a:lnTo>
                    <a:pt x="1976720" y="2447986"/>
                  </a:lnTo>
                  <a:lnTo>
                    <a:pt x="2015213" y="2424541"/>
                  </a:lnTo>
                  <a:lnTo>
                    <a:pt x="2052823" y="2399828"/>
                  </a:lnTo>
                  <a:lnTo>
                    <a:pt x="2089522" y="2373878"/>
                  </a:lnTo>
                  <a:lnTo>
                    <a:pt x="2125280" y="2346719"/>
                  </a:lnTo>
                  <a:lnTo>
                    <a:pt x="2160067" y="2318381"/>
                  </a:lnTo>
                  <a:lnTo>
                    <a:pt x="2193853" y="2288894"/>
                  </a:lnTo>
                  <a:lnTo>
                    <a:pt x="2226608" y="2258288"/>
                  </a:lnTo>
                  <a:lnTo>
                    <a:pt x="2258304" y="2226592"/>
                  </a:lnTo>
                  <a:lnTo>
                    <a:pt x="2288910" y="2193836"/>
                  </a:lnTo>
                  <a:lnTo>
                    <a:pt x="2318397" y="2160050"/>
                  </a:lnTo>
                  <a:lnTo>
                    <a:pt x="2346734" y="2125263"/>
                  </a:lnTo>
                  <a:lnTo>
                    <a:pt x="2373893" y="2089505"/>
                  </a:lnTo>
                  <a:lnTo>
                    <a:pt x="2399844" y="2052806"/>
                  </a:lnTo>
                  <a:lnTo>
                    <a:pt x="2424556" y="2015195"/>
                  </a:lnTo>
                  <a:lnTo>
                    <a:pt x="2448001" y="1976703"/>
                  </a:lnTo>
                  <a:lnTo>
                    <a:pt x="2470148" y="1937358"/>
                  </a:lnTo>
                  <a:lnTo>
                    <a:pt x="2490968" y="1897191"/>
                  </a:lnTo>
                  <a:lnTo>
                    <a:pt x="2510431" y="1856231"/>
                  </a:lnTo>
                  <a:lnTo>
                    <a:pt x="2528508" y="1814507"/>
                  </a:lnTo>
                  <a:lnTo>
                    <a:pt x="2545168" y="1772051"/>
                  </a:lnTo>
                  <a:lnTo>
                    <a:pt x="2560383" y="1728890"/>
                  </a:lnTo>
                  <a:lnTo>
                    <a:pt x="2574122" y="1685055"/>
                  </a:lnTo>
                  <a:lnTo>
                    <a:pt x="2586356" y="1640576"/>
                  </a:lnTo>
                  <a:lnTo>
                    <a:pt x="2597055" y="1595482"/>
                  </a:lnTo>
                  <a:lnTo>
                    <a:pt x="2606189" y="1549803"/>
                  </a:lnTo>
                  <a:lnTo>
                    <a:pt x="2613729" y="1503569"/>
                  </a:lnTo>
                  <a:lnTo>
                    <a:pt x="2619646" y="1456809"/>
                  </a:lnTo>
                  <a:lnTo>
                    <a:pt x="2623908" y="1409552"/>
                  </a:lnTo>
                  <a:lnTo>
                    <a:pt x="2626488" y="1361830"/>
                  </a:lnTo>
                  <a:lnTo>
                    <a:pt x="2627354" y="1313671"/>
                  </a:lnTo>
                  <a:lnTo>
                    <a:pt x="2626488" y="1265512"/>
                  </a:lnTo>
                  <a:lnTo>
                    <a:pt x="2623908" y="1217789"/>
                  </a:lnTo>
                  <a:lnTo>
                    <a:pt x="2619646" y="1170533"/>
                  </a:lnTo>
                  <a:lnTo>
                    <a:pt x="2613729" y="1123773"/>
                  </a:lnTo>
                  <a:lnTo>
                    <a:pt x="2606189" y="1077539"/>
                  </a:lnTo>
                  <a:lnTo>
                    <a:pt x="2597055" y="1031860"/>
                  </a:lnTo>
                  <a:lnTo>
                    <a:pt x="2586356" y="986766"/>
                  </a:lnTo>
                  <a:lnTo>
                    <a:pt x="2574122" y="942286"/>
                  </a:lnTo>
                  <a:lnTo>
                    <a:pt x="2560383" y="898452"/>
                  </a:lnTo>
                  <a:lnTo>
                    <a:pt x="2545168" y="855291"/>
                  </a:lnTo>
                  <a:lnTo>
                    <a:pt x="2528508" y="812834"/>
                  </a:lnTo>
                  <a:lnTo>
                    <a:pt x="2510431" y="771111"/>
                  </a:lnTo>
                  <a:lnTo>
                    <a:pt x="2490968" y="730151"/>
                  </a:lnTo>
                  <a:lnTo>
                    <a:pt x="2470148" y="689984"/>
                  </a:lnTo>
                  <a:lnTo>
                    <a:pt x="2448001" y="650639"/>
                  </a:lnTo>
                  <a:lnTo>
                    <a:pt x="2424556" y="612146"/>
                  </a:lnTo>
                  <a:lnTo>
                    <a:pt x="2399844" y="574536"/>
                  </a:lnTo>
                  <a:lnTo>
                    <a:pt x="2373893" y="537837"/>
                  </a:lnTo>
                  <a:lnTo>
                    <a:pt x="2346734" y="502079"/>
                  </a:lnTo>
                  <a:lnTo>
                    <a:pt x="2318397" y="467292"/>
                  </a:lnTo>
                  <a:lnTo>
                    <a:pt x="2288910" y="433506"/>
                  </a:lnTo>
                  <a:lnTo>
                    <a:pt x="2258304" y="400750"/>
                  </a:lnTo>
                  <a:lnTo>
                    <a:pt x="2226608" y="369054"/>
                  </a:lnTo>
                  <a:lnTo>
                    <a:pt x="2193853" y="338448"/>
                  </a:lnTo>
                  <a:lnTo>
                    <a:pt x="2160067" y="308961"/>
                  </a:lnTo>
                  <a:lnTo>
                    <a:pt x="2125280" y="280623"/>
                  </a:lnTo>
                  <a:lnTo>
                    <a:pt x="2089522" y="253464"/>
                  </a:lnTo>
                  <a:lnTo>
                    <a:pt x="2052823" y="227513"/>
                  </a:lnTo>
                  <a:lnTo>
                    <a:pt x="2015213" y="202801"/>
                  </a:lnTo>
                  <a:lnTo>
                    <a:pt x="1976720" y="179356"/>
                  </a:lnTo>
                  <a:lnTo>
                    <a:pt x="1937375" y="157208"/>
                  </a:lnTo>
                  <a:lnTo>
                    <a:pt x="1897208" y="136388"/>
                  </a:lnTo>
                  <a:lnTo>
                    <a:pt x="1856248" y="116925"/>
                  </a:lnTo>
                  <a:lnTo>
                    <a:pt x="1814524" y="98848"/>
                  </a:lnTo>
                  <a:lnTo>
                    <a:pt x="1772067" y="82187"/>
                  </a:lnTo>
                  <a:lnTo>
                    <a:pt x="1728906" y="66972"/>
                  </a:lnTo>
                  <a:lnTo>
                    <a:pt x="1685071" y="53233"/>
                  </a:lnTo>
                  <a:lnTo>
                    <a:pt x="1640592" y="40999"/>
                  </a:lnTo>
                  <a:lnTo>
                    <a:pt x="1595498" y="30299"/>
                  </a:lnTo>
                  <a:lnTo>
                    <a:pt x="1549818" y="21165"/>
                  </a:lnTo>
                  <a:lnTo>
                    <a:pt x="1503583" y="13624"/>
                  </a:lnTo>
                  <a:lnTo>
                    <a:pt x="1456823" y="7708"/>
                  </a:lnTo>
                  <a:lnTo>
                    <a:pt x="1409566" y="3445"/>
                  </a:lnTo>
                  <a:lnTo>
                    <a:pt x="1361843" y="866"/>
                  </a:lnTo>
                  <a:lnTo>
                    <a:pt x="13136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bg object 17">
              <a:extLst>
                <a:ext uri="{FF2B5EF4-FFF2-40B4-BE49-F238E27FC236}">
                  <a16:creationId xmlns:a16="http://schemas.microsoft.com/office/drawing/2014/main" id="{D1ECC3D6-9C91-468B-AF9C-A3A6100DA71B}"/>
                </a:ext>
              </a:extLst>
            </p:cNvPr>
            <p:cNvSpPr/>
            <p:nvPr/>
          </p:nvSpPr>
          <p:spPr>
            <a:xfrm>
              <a:off x="8543285" y="11269944"/>
              <a:ext cx="1313815" cy="2614295"/>
            </a:xfrm>
            <a:custGeom>
              <a:avLst/>
              <a:gdLst/>
              <a:ahLst/>
              <a:cxnLst/>
              <a:rect l="l" t="t" r="r" b="b"/>
              <a:pathLst>
                <a:path w="1313815" h="2614294">
                  <a:moveTo>
                    <a:pt x="1313683" y="0"/>
                  </a:moveTo>
                  <a:lnTo>
                    <a:pt x="1274083" y="732"/>
                  </a:lnTo>
                  <a:lnTo>
                    <a:pt x="1210684" y="4009"/>
                  </a:lnTo>
                  <a:lnTo>
                    <a:pt x="1143029" y="11059"/>
                  </a:lnTo>
                  <a:lnTo>
                    <a:pt x="1102741" y="17074"/>
                  </a:lnTo>
                  <a:lnTo>
                    <a:pt x="1075711" y="21618"/>
                  </a:lnTo>
                  <a:lnTo>
                    <a:pt x="998629" y="38058"/>
                  </a:lnTo>
                  <a:lnTo>
                    <a:pt x="934671" y="55609"/>
                  </a:lnTo>
                  <a:lnTo>
                    <a:pt x="889818" y="69948"/>
                  </a:lnTo>
                  <a:lnTo>
                    <a:pt x="845681" y="85833"/>
                  </a:lnTo>
                  <a:lnTo>
                    <a:pt x="799445" y="104461"/>
                  </a:lnTo>
                  <a:lnTo>
                    <a:pt x="756441" y="123740"/>
                  </a:lnTo>
                  <a:lnTo>
                    <a:pt x="695845" y="154134"/>
                  </a:lnTo>
                  <a:lnTo>
                    <a:pt x="632454" y="190213"/>
                  </a:lnTo>
                  <a:lnTo>
                    <a:pt x="585327" y="220505"/>
                  </a:lnTo>
                  <a:lnTo>
                    <a:pt x="582187" y="222332"/>
                  </a:lnTo>
                  <a:lnTo>
                    <a:pt x="558713" y="238639"/>
                  </a:lnTo>
                  <a:lnTo>
                    <a:pt x="534941" y="255907"/>
                  </a:lnTo>
                  <a:lnTo>
                    <a:pt x="531228" y="258342"/>
                  </a:lnTo>
                  <a:lnTo>
                    <a:pt x="505445" y="278047"/>
                  </a:lnTo>
                  <a:lnTo>
                    <a:pt x="483618" y="295598"/>
                  </a:lnTo>
                  <a:lnTo>
                    <a:pt x="462175" y="313601"/>
                  </a:lnTo>
                  <a:lnTo>
                    <a:pt x="437560" y="335151"/>
                  </a:lnTo>
                  <a:lnTo>
                    <a:pt x="433882" y="338112"/>
                  </a:lnTo>
                  <a:lnTo>
                    <a:pt x="394948" y="374710"/>
                  </a:lnTo>
                  <a:lnTo>
                    <a:pt x="360769" y="409412"/>
                  </a:lnTo>
                  <a:lnTo>
                    <a:pt x="327886" y="445356"/>
                  </a:lnTo>
                  <a:lnTo>
                    <a:pt x="296338" y="482504"/>
                  </a:lnTo>
                  <a:lnTo>
                    <a:pt x="266161" y="520819"/>
                  </a:lnTo>
                  <a:lnTo>
                    <a:pt x="237394" y="560261"/>
                  </a:lnTo>
                  <a:lnTo>
                    <a:pt x="210076" y="600794"/>
                  </a:lnTo>
                  <a:lnTo>
                    <a:pt x="184244" y="642378"/>
                  </a:lnTo>
                  <a:lnTo>
                    <a:pt x="159937" y="684976"/>
                  </a:lnTo>
                  <a:lnTo>
                    <a:pt x="137192" y="728551"/>
                  </a:lnTo>
                  <a:lnTo>
                    <a:pt x="116047" y="773062"/>
                  </a:lnTo>
                  <a:lnTo>
                    <a:pt x="96542" y="818473"/>
                  </a:lnTo>
                  <a:lnTo>
                    <a:pt x="78713" y="864746"/>
                  </a:lnTo>
                  <a:lnTo>
                    <a:pt x="62599" y="911842"/>
                  </a:lnTo>
                  <a:lnTo>
                    <a:pt x="48239" y="959724"/>
                  </a:lnTo>
                  <a:lnTo>
                    <a:pt x="35669" y="1008352"/>
                  </a:lnTo>
                  <a:lnTo>
                    <a:pt x="24929" y="1057690"/>
                  </a:lnTo>
                  <a:lnTo>
                    <a:pt x="16056" y="1107699"/>
                  </a:lnTo>
                  <a:lnTo>
                    <a:pt x="9088" y="1158341"/>
                  </a:lnTo>
                  <a:lnTo>
                    <a:pt x="4064" y="1209577"/>
                  </a:lnTo>
                  <a:lnTo>
                    <a:pt x="1022" y="1261371"/>
                  </a:lnTo>
                  <a:lnTo>
                    <a:pt x="0" y="1313683"/>
                  </a:lnTo>
                  <a:lnTo>
                    <a:pt x="912" y="1363105"/>
                  </a:lnTo>
                  <a:lnTo>
                    <a:pt x="3629" y="1412066"/>
                  </a:lnTo>
                  <a:lnTo>
                    <a:pt x="8118" y="1460532"/>
                  </a:lnTo>
                  <a:lnTo>
                    <a:pt x="14346" y="1508473"/>
                  </a:lnTo>
                  <a:lnTo>
                    <a:pt x="22282" y="1555857"/>
                  </a:lnTo>
                  <a:lnTo>
                    <a:pt x="31894" y="1602650"/>
                  </a:lnTo>
                  <a:lnTo>
                    <a:pt x="43150" y="1648822"/>
                  </a:lnTo>
                  <a:lnTo>
                    <a:pt x="56016" y="1694339"/>
                  </a:lnTo>
                  <a:lnTo>
                    <a:pt x="70462" y="1739171"/>
                  </a:lnTo>
                  <a:lnTo>
                    <a:pt x="86455" y="1783284"/>
                  </a:lnTo>
                  <a:lnTo>
                    <a:pt x="103964" y="1826648"/>
                  </a:lnTo>
                  <a:lnTo>
                    <a:pt x="122955" y="1869229"/>
                  </a:lnTo>
                  <a:lnTo>
                    <a:pt x="143397" y="1910996"/>
                  </a:lnTo>
                  <a:lnTo>
                    <a:pt x="165257" y="1951917"/>
                  </a:lnTo>
                  <a:lnTo>
                    <a:pt x="188505" y="1991960"/>
                  </a:lnTo>
                  <a:lnTo>
                    <a:pt x="213106" y="2031092"/>
                  </a:lnTo>
                  <a:lnTo>
                    <a:pt x="239030" y="2069282"/>
                  </a:lnTo>
                  <a:lnTo>
                    <a:pt x="266245" y="2106497"/>
                  </a:lnTo>
                  <a:lnTo>
                    <a:pt x="294717" y="2142706"/>
                  </a:lnTo>
                  <a:lnTo>
                    <a:pt x="324416" y="2177876"/>
                  </a:lnTo>
                  <a:lnTo>
                    <a:pt x="355309" y="2211976"/>
                  </a:lnTo>
                  <a:lnTo>
                    <a:pt x="387363" y="2244973"/>
                  </a:lnTo>
                  <a:lnTo>
                    <a:pt x="420547" y="2276836"/>
                  </a:lnTo>
                  <a:lnTo>
                    <a:pt x="454829" y="2307532"/>
                  </a:lnTo>
                  <a:lnTo>
                    <a:pt x="490176" y="2337029"/>
                  </a:lnTo>
                  <a:lnTo>
                    <a:pt x="526556" y="2365295"/>
                  </a:lnTo>
                  <a:lnTo>
                    <a:pt x="563938" y="2392298"/>
                  </a:lnTo>
                  <a:lnTo>
                    <a:pt x="602289" y="2418007"/>
                  </a:lnTo>
                  <a:lnTo>
                    <a:pt x="641577" y="2442388"/>
                  </a:lnTo>
                  <a:lnTo>
                    <a:pt x="681770" y="2465411"/>
                  </a:lnTo>
                  <a:lnTo>
                    <a:pt x="722836" y="2487042"/>
                  </a:lnTo>
                  <a:lnTo>
                    <a:pt x="764742" y="2507250"/>
                  </a:lnTo>
                  <a:lnTo>
                    <a:pt x="807457" y="2526003"/>
                  </a:lnTo>
                  <a:lnTo>
                    <a:pt x="850949" y="2543269"/>
                  </a:lnTo>
                  <a:lnTo>
                    <a:pt x="895185" y="2559016"/>
                  </a:lnTo>
                  <a:lnTo>
                    <a:pt x="940133" y="2573211"/>
                  </a:lnTo>
                  <a:lnTo>
                    <a:pt x="985761" y="2585823"/>
                  </a:lnTo>
                  <a:lnTo>
                    <a:pt x="1032038" y="2596819"/>
                  </a:lnTo>
                  <a:lnTo>
                    <a:pt x="1078930" y="2606169"/>
                  </a:lnTo>
                  <a:lnTo>
                    <a:pt x="1126406" y="2613838"/>
                  </a:lnTo>
                  <a:lnTo>
                    <a:pt x="1313683" y="1313683"/>
                  </a:lnTo>
                  <a:lnTo>
                    <a:pt x="131368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130,000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469,000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78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599,000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50-100%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9.9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403538" y="2866059"/>
            <a:ext cx="1105891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10-50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08808" y="4036174"/>
            <a:ext cx="59683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77324" y="2833294"/>
            <a:ext cx="86226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463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31786"/>
            <a:ext cx="1835785" cy="1240093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91465" marR="275590" indent="-25400" algn="just">
              <a:lnSpc>
                <a:spcPct val="102600"/>
              </a:lnSpc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 RHEUMATOLOGY </a:t>
            </a:r>
            <a:r>
              <a:rPr lang="fr-FR" sz="1200" spc="-27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REHABILITATION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7" name="object 12">
            <a:extLst>
              <a:ext uri="{FF2B5EF4-FFF2-40B4-BE49-F238E27FC236}">
                <a16:creationId xmlns:a16="http://schemas.microsoft.com/office/drawing/2014/main" id="{ADB99923-BC12-42DF-87D5-69CD0283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63016"/>
              </p:ext>
            </p:extLst>
          </p:nvPr>
        </p:nvGraphicFramePr>
        <p:xfrm>
          <a:off x="10145282" y="7882858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8" name="object 13">
            <a:extLst>
              <a:ext uri="{FF2B5EF4-FFF2-40B4-BE49-F238E27FC236}">
                <a16:creationId xmlns:a16="http://schemas.microsoft.com/office/drawing/2014/main" id="{8CB569E1-A6A0-4CA8-9C10-BF292B31E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97875"/>
              </p:ext>
            </p:extLst>
          </p:nvPr>
        </p:nvGraphicFramePr>
        <p:xfrm>
          <a:off x="12564942" y="7316753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1" name="object 14">
            <a:extLst>
              <a:ext uri="{FF2B5EF4-FFF2-40B4-BE49-F238E27FC236}">
                <a16:creationId xmlns:a16="http://schemas.microsoft.com/office/drawing/2014/main" id="{C38ED123-9749-44D2-8FFB-F09C7B45B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99338"/>
              </p:ext>
            </p:extLst>
          </p:nvPr>
        </p:nvGraphicFramePr>
        <p:xfrm>
          <a:off x="10145282" y="6141477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" name="object 15">
            <a:extLst>
              <a:ext uri="{FF2B5EF4-FFF2-40B4-BE49-F238E27FC236}">
                <a16:creationId xmlns:a16="http://schemas.microsoft.com/office/drawing/2014/main" id="{4554C6F3-E0A3-4006-8AE2-EF94CBCE3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60490"/>
              </p:ext>
            </p:extLst>
          </p:nvPr>
        </p:nvGraphicFramePr>
        <p:xfrm>
          <a:off x="12556072" y="5482289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5" name="object 121">
            <a:extLst>
              <a:ext uri="{FF2B5EF4-FFF2-40B4-BE49-F238E27FC236}">
                <a16:creationId xmlns:a16="http://schemas.microsoft.com/office/drawing/2014/main" id="{5AF79AEE-600C-4FEB-85B4-3DF11F0A87C8}"/>
              </a:ext>
            </a:extLst>
          </p:cNvPr>
          <p:cNvSpPr txBox="1"/>
          <p:nvPr/>
        </p:nvSpPr>
        <p:spPr>
          <a:xfrm>
            <a:off x="10139491" y="5482289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775"/>
              </a:spcBef>
            </a:pPr>
            <a:r>
              <a:rPr sz="1600" b="1" spc="-5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>
              <a:latin typeface="Open Sans"/>
              <a:cs typeface="Open Sans"/>
            </a:endParaRPr>
          </a:p>
        </p:txBody>
      </p:sp>
      <p:sp>
        <p:nvSpPr>
          <p:cNvPr id="146" name="object 2">
            <a:extLst>
              <a:ext uri="{FF2B5EF4-FFF2-40B4-BE49-F238E27FC236}">
                <a16:creationId xmlns:a16="http://schemas.microsoft.com/office/drawing/2014/main" id="{83A4FB9C-EAA2-4114-82CA-AFDEF589A1A6}"/>
              </a:ext>
            </a:extLst>
          </p:cNvPr>
          <p:cNvSpPr txBox="1"/>
          <p:nvPr/>
        </p:nvSpPr>
        <p:spPr>
          <a:xfrm>
            <a:off x="12012591" y="302254"/>
            <a:ext cx="239649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5" dirty="0">
                <a:solidFill>
                  <a:srgbClr val="173B66"/>
                </a:solidFill>
                <a:latin typeface="Open Sans"/>
                <a:cs typeface="Open Sans"/>
              </a:rPr>
              <a:t>ROMANIA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47" name="object 160">
            <a:extLst>
              <a:ext uri="{FF2B5EF4-FFF2-40B4-BE49-F238E27FC236}">
                <a16:creationId xmlns:a16="http://schemas.microsoft.com/office/drawing/2014/main" id="{ED5B470E-9C04-415A-862B-FA4D8678E404}"/>
              </a:ext>
            </a:extLst>
          </p:cNvPr>
          <p:cNvGrpSpPr/>
          <p:nvPr/>
        </p:nvGrpSpPr>
        <p:grpSpPr>
          <a:xfrm>
            <a:off x="11240022" y="428071"/>
            <a:ext cx="579120" cy="368935"/>
            <a:chOff x="10387738" y="778252"/>
            <a:chExt cx="579120" cy="368935"/>
          </a:xfrm>
        </p:grpSpPr>
        <p:sp>
          <p:nvSpPr>
            <p:cNvPr id="148" name="object 161">
              <a:extLst>
                <a:ext uri="{FF2B5EF4-FFF2-40B4-BE49-F238E27FC236}">
                  <a16:creationId xmlns:a16="http://schemas.microsoft.com/office/drawing/2014/main" id="{4E0D0892-CCE7-4ADD-A702-805FE8FB9AD8}"/>
                </a:ext>
              </a:extLst>
            </p:cNvPr>
            <p:cNvSpPr/>
            <p:nvPr/>
          </p:nvSpPr>
          <p:spPr>
            <a:xfrm>
              <a:off x="10580734" y="778252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FFCC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62">
              <a:extLst>
                <a:ext uri="{FF2B5EF4-FFF2-40B4-BE49-F238E27FC236}">
                  <a16:creationId xmlns:a16="http://schemas.microsoft.com/office/drawing/2014/main" id="{C501364F-B160-479F-9302-FBC319BE1D3C}"/>
                </a:ext>
              </a:extLst>
            </p:cNvPr>
            <p:cNvSpPr/>
            <p:nvPr/>
          </p:nvSpPr>
          <p:spPr>
            <a:xfrm>
              <a:off x="10387738" y="778264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052D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63">
              <a:extLst>
                <a:ext uri="{FF2B5EF4-FFF2-40B4-BE49-F238E27FC236}">
                  <a16:creationId xmlns:a16="http://schemas.microsoft.com/office/drawing/2014/main" id="{2B47AA00-3967-4CD6-A494-33F16B9FB7C0}"/>
                </a:ext>
              </a:extLst>
            </p:cNvPr>
            <p:cNvSpPr/>
            <p:nvPr/>
          </p:nvSpPr>
          <p:spPr>
            <a:xfrm>
              <a:off x="10773742" y="778252"/>
              <a:ext cx="193040" cy="368935"/>
            </a:xfrm>
            <a:custGeom>
              <a:avLst/>
              <a:gdLst/>
              <a:ahLst/>
              <a:cxnLst/>
              <a:rect l="l" t="t" r="r" b="b"/>
              <a:pathLst>
                <a:path w="193040" h="368934">
                  <a:moveTo>
                    <a:pt x="193007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93007" y="368523"/>
                  </a:lnTo>
                  <a:lnTo>
                    <a:pt x="193007" y="0"/>
                  </a:lnTo>
                  <a:close/>
                </a:path>
              </a:pathLst>
            </a:custGeom>
            <a:solidFill>
              <a:srgbClr val="D114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64">
            <a:extLst>
              <a:ext uri="{FF2B5EF4-FFF2-40B4-BE49-F238E27FC236}">
                <a16:creationId xmlns:a16="http://schemas.microsoft.com/office/drawing/2014/main" id="{B13133ED-75EA-4F69-BA47-F19EBB87A0CD}"/>
              </a:ext>
            </a:extLst>
          </p:cNvPr>
          <p:cNvSpPr/>
          <p:nvPr/>
        </p:nvSpPr>
        <p:spPr>
          <a:xfrm>
            <a:off x="2378268" y="2801896"/>
            <a:ext cx="1719886" cy="1123926"/>
          </a:xfrm>
          <a:custGeom>
            <a:avLst/>
            <a:gdLst/>
            <a:ahLst/>
            <a:cxnLst/>
            <a:rect l="l" t="t" r="r" b="b"/>
            <a:pathLst>
              <a:path w="2184400" h="1427480">
                <a:moveTo>
                  <a:pt x="1471587" y="0"/>
                </a:moveTo>
                <a:lnTo>
                  <a:pt x="1433690" y="7510"/>
                </a:lnTo>
                <a:lnTo>
                  <a:pt x="1402671" y="32118"/>
                </a:lnTo>
                <a:lnTo>
                  <a:pt x="1398157" y="42505"/>
                </a:lnTo>
                <a:lnTo>
                  <a:pt x="1387973" y="55806"/>
                </a:lnTo>
                <a:lnTo>
                  <a:pt x="1360845" y="77680"/>
                </a:lnTo>
                <a:lnTo>
                  <a:pt x="1332930" y="90611"/>
                </a:lnTo>
                <a:lnTo>
                  <a:pt x="1197938" y="119529"/>
                </a:lnTo>
                <a:lnTo>
                  <a:pt x="1166333" y="130407"/>
                </a:lnTo>
                <a:lnTo>
                  <a:pt x="1102801" y="161844"/>
                </a:lnTo>
                <a:lnTo>
                  <a:pt x="1082360" y="168161"/>
                </a:lnTo>
                <a:lnTo>
                  <a:pt x="1062217" y="160865"/>
                </a:lnTo>
                <a:lnTo>
                  <a:pt x="1031604" y="136830"/>
                </a:lnTo>
                <a:lnTo>
                  <a:pt x="999211" y="115159"/>
                </a:lnTo>
                <a:lnTo>
                  <a:pt x="973385" y="109846"/>
                </a:lnTo>
                <a:lnTo>
                  <a:pt x="908241" y="115052"/>
                </a:lnTo>
                <a:lnTo>
                  <a:pt x="882690" y="111685"/>
                </a:lnTo>
                <a:lnTo>
                  <a:pt x="800090" y="90289"/>
                </a:lnTo>
                <a:lnTo>
                  <a:pt x="766300" y="88295"/>
                </a:lnTo>
                <a:lnTo>
                  <a:pt x="756103" y="86946"/>
                </a:lnTo>
                <a:lnTo>
                  <a:pt x="739901" y="81191"/>
                </a:lnTo>
                <a:lnTo>
                  <a:pt x="700666" y="63376"/>
                </a:lnTo>
                <a:lnTo>
                  <a:pt x="686936" y="59603"/>
                </a:lnTo>
                <a:lnTo>
                  <a:pt x="666709" y="64415"/>
                </a:lnTo>
                <a:lnTo>
                  <a:pt x="648561" y="75961"/>
                </a:lnTo>
                <a:lnTo>
                  <a:pt x="629863" y="89859"/>
                </a:lnTo>
                <a:lnTo>
                  <a:pt x="608001" y="101727"/>
                </a:lnTo>
                <a:lnTo>
                  <a:pt x="559155" y="142275"/>
                </a:lnTo>
                <a:lnTo>
                  <a:pt x="454072" y="191527"/>
                </a:lnTo>
                <a:lnTo>
                  <a:pt x="410062" y="238749"/>
                </a:lnTo>
                <a:lnTo>
                  <a:pt x="397060" y="264909"/>
                </a:lnTo>
                <a:lnTo>
                  <a:pt x="373657" y="322997"/>
                </a:lnTo>
                <a:lnTo>
                  <a:pt x="359234" y="351855"/>
                </a:lnTo>
                <a:lnTo>
                  <a:pt x="316203" y="422432"/>
                </a:lnTo>
                <a:lnTo>
                  <a:pt x="291666" y="473725"/>
                </a:lnTo>
                <a:lnTo>
                  <a:pt x="261029" y="510273"/>
                </a:lnTo>
                <a:lnTo>
                  <a:pt x="245889" y="531276"/>
                </a:lnTo>
                <a:lnTo>
                  <a:pt x="236588" y="554666"/>
                </a:lnTo>
                <a:lnTo>
                  <a:pt x="231454" y="578474"/>
                </a:lnTo>
                <a:lnTo>
                  <a:pt x="224552" y="600730"/>
                </a:lnTo>
                <a:lnTo>
                  <a:pt x="210010" y="619416"/>
                </a:lnTo>
                <a:lnTo>
                  <a:pt x="191491" y="630030"/>
                </a:lnTo>
                <a:lnTo>
                  <a:pt x="177390" y="631176"/>
                </a:lnTo>
                <a:lnTo>
                  <a:pt x="163277" y="630090"/>
                </a:lnTo>
                <a:lnTo>
                  <a:pt x="144651" y="633958"/>
                </a:lnTo>
                <a:lnTo>
                  <a:pt x="111816" y="654781"/>
                </a:lnTo>
                <a:lnTo>
                  <a:pt x="73621" y="666638"/>
                </a:lnTo>
                <a:lnTo>
                  <a:pt x="55950" y="669014"/>
                </a:lnTo>
                <a:lnTo>
                  <a:pt x="37622" y="669324"/>
                </a:lnTo>
                <a:lnTo>
                  <a:pt x="18888" y="671485"/>
                </a:lnTo>
                <a:lnTo>
                  <a:pt x="0" y="679366"/>
                </a:lnTo>
                <a:lnTo>
                  <a:pt x="58839" y="746527"/>
                </a:lnTo>
                <a:lnTo>
                  <a:pt x="94957" y="778681"/>
                </a:lnTo>
                <a:lnTo>
                  <a:pt x="119601" y="788687"/>
                </a:lnTo>
                <a:lnTo>
                  <a:pt x="125261" y="818847"/>
                </a:lnTo>
                <a:lnTo>
                  <a:pt x="130908" y="867705"/>
                </a:lnTo>
                <a:lnTo>
                  <a:pt x="174190" y="917530"/>
                </a:lnTo>
                <a:lnTo>
                  <a:pt x="241149" y="945314"/>
                </a:lnTo>
                <a:lnTo>
                  <a:pt x="268790" y="964967"/>
                </a:lnTo>
                <a:lnTo>
                  <a:pt x="281004" y="984990"/>
                </a:lnTo>
                <a:lnTo>
                  <a:pt x="276228" y="995891"/>
                </a:lnTo>
                <a:lnTo>
                  <a:pt x="265673" y="1005181"/>
                </a:lnTo>
                <a:lnTo>
                  <a:pt x="260587" y="1020332"/>
                </a:lnTo>
                <a:lnTo>
                  <a:pt x="285661" y="1045525"/>
                </a:lnTo>
                <a:lnTo>
                  <a:pt x="289386" y="1051949"/>
                </a:lnTo>
                <a:lnTo>
                  <a:pt x="294938" y="1064008"/>
                </a:lnTo>
                <a:lnTo>
                  <a:pt x="271464" y="1067089"/>
                </a:lnTo>
                <a:lnTo>
                  <a:pt x="265041" y="1067005"/>
                </a:lnTo>
                <a:lnTo>
                  <a:pt x="261387" y="1069775"/>
                </a:lnTo>
                <a:lnTo>
                  <a:pt x="258306" y="1074623"/>
                </a:lnTo>
                <a:lnTo>
                  <a:pt x="258044" y="1080796"/>
                </a:lnTo>
                <a:lnTo>
                  <a:pt x="264670" y="1084414"/>
                </a:lnTo>
                <a:lnTo>
                  <a:pt x="304203" y="1097476"/>
                </a:lnTo>
                <a:lnTo>
                  <a:pt x="374660" y="1129248"/>
                </a:lnTo>
                <a:lnTo>
                  <a:pt x="391615" y="1138764"/>
                </a:lnTo>
                <a:lnTo>
                  <a:pt x="426515" y="1161951"/>
                </a:lnTo>
                <a:lnTo>
                  <a:pt x="439637" y="1165784"/>
                </a:lnTo>
                <a:lnTo>
                  <a:pt x="458848" y="1157581"/>
                </a:lnTo>
                <a:lnTo>
                  <a:pt x="490465" y="1128185"/>
                </a:lnTo>
                <a:lnTo>
                  <a:pt x="511766" y="1120436"/>
                </a:lnTo>
                <a:lnTo>
                  <a:pt x="526344" y="1122693"/>
                </a:lnTo>
                <a:lnTo>
                  <a:pt x="546797" y="1130036"/>
                </a:lnTo>
                <a:lnTo>
                  <a:pt x="565185" y="1141104"/>
                </a:lnTo>
                <a:lnTo>
                  <a:pt x="573626" y="1154572"/>
                </a:lnTo>
                <a:lnTo>
                  <a:pt x="569232" y="1163479"/>
                </a:lnTo>
                <a:lnTo>
                  <a:pt x="557675" y="1163861"/>
                </a:lnTo>
                <a:lnTo>
                  <a:pt x="544075" y="1163252"/>
                </a:lnTo>
                <a:lnTo>
                  <a:pt x="533556" y="1169163"/>
                </a:lnTo>
                <a:lnTo>
                  <a:pt x="523288" y="1200278"/>
                </a:lnTo>
                <a:lnTo>
                  <a:pt x="533759" y="1220229"/>
                </a:lnTo>
                <a:lnTo>
                  <a:pt x="552839" y="1237829"/>
                </a:lnTo>
                <a:lnTo>
                  <a:pt x="568432" y="1261840"/>
                </a:lnTo>
                <a:lnTo>
                  <a:pt x="581733" y="1270281"/>
                </a:lnTo>
                <a:lnTo>
                  <a:pt x="612896" y="1286209"/>
                </a:lnTo>
                <a:lnTo>
                  <a:pt x="623869" y="1295522"/>
                </a:lnTo>
                <a:lnTo>
                  <a:pt x="637397" y="1313587"/>
                </a:lnTo>
                <a:lnTo>
                  <a:pt x="637660" y="1317360"/>
                </a:lnTo>
                <a:lnTo>
                  <a:pt x="631200" y="1319712"/>
                </a:lnTo>
                <a:lnTo>
                  <a:pt x="624550" y="1333563"/>
                </a:lnTo>
                <a:lnTo>
                  <a:pt x="619320" y="1341395"/>
                </a:lnTo>
                <a:lnTo>
                  <a:pt x="610711" y="1348225"/>
                </a:lnTo>
                <a:lnTo>
                  <a:pt x="604049" y="1356833"/>
                </a:lnTo>
                <a:lnTo>
                  <a:pt x="604634" y="1370027"/>
                </a:lnTo>
                <a:lnTo>
                  <a:pt x="617899" y="1382552"/>
                </a:lnTo>
                <a:lnTo>
                  <a:pt x="638699" y="1382767"/>
                </a:lnTo>
                <a:lnTo>
                  <a:pt x="680966" y="1373657"/>
                </a:lnTo>
                <a:lnTo>
                  <a:pt x="725346" y="1374851"/>
                </a:lnTo>
                <a:lnTo>
                  <a:pt x="855873" y="1398790"/>
                </a:lnTo>
                <a:lnTo>
                  <a:pt x="897543" y="1402312"/>
                </a:lnTo>
                <a:lnTo>
                  <a:pt x="978113" y="1402121"/>
                </a:lnTo>
                <a:lnTo>
                  <a:pt x="1019437" y="1406694"/>
                </a:lnTo>
                <a:lnTo>
                  <a:pt x="1103207" y="1422073"/>
                </a:lnTo>
                <a:lnTo>
                  <a:pt x="1175945" y="1427064"/>
                </a:lnTo>
                <a:lnTo>
                  <a:pt x="1244515" y="1413166"/>
                </a:lnTo>
                <a:lnTo>
                  <a:pt x="1352475" y="1347437"/>
                </a:lnTo>
                <a:lnTo>
                  <a:pt x="1390922" y="1328393"/>
                </a:lnTo>
                <a:lnTo>
                  <a:pt x="1431111" y="1313492"/>
                </a:lnTo>
                <a:lnTo>
                  <a:pt x="1473044" y="1301492"/>
                </a:lnTo>
                <a:lnTo>
                  <a:pt x="1518750" y="1292012"/>
                </a:lnTo>
                <a:lnTo>
                  <a:pt x="1555071" y="1290770"/>
                </a:lnTo>
                <a:lnTo>
                  <a:pt x="1589852" y="1297886"/>
                </a:lnTo>
                <a:lnTo>
                  <a:pt x="1667186" y="1324488"/>
                </a:lnTo>
                <a:lnTo>
                  <a:pt x="1741595" y="1338255"/>
                </a:lnTo>
                <a:lnTo>
                  <a:pt x="1771015" y="1348464"/>
                </a:lnTo>
                <a:lnTo>
                  <a:pt x="1788913" y="1361585"/>
                </a:lnTo>
                <a:lnTo>
                  <a:pt x="1819276" y="1391232"/>
                </a:lnTo>
                <a:lnTo>
                  <a:pt x="1841496" y="1402957"/>
                </a:lnTo>
                <a:lnTo>
                  <a:pt x="1861878" y="1408676"/>
                </a:lnTo>
                <a:lnTo>
                  <a:pt x="1882940" y="1411996"/>
                </a:lnTo>
                <a:lnTo>
                  <a:pt x="1904240" y="1413106"/>
                </a:lnTo>
                <a:lnTo>
                  <a:pt x="1925338" y="1412187"/>
                </a:lnTo>
                <a:lnTo>
                  <a:pt x="1940108" y="1272251"/>
                </a:lnTo>
                <a:lnTo>
                  <a:pt x="1948430" y="1239309"/>
                </a:lnTo>
                <a:lnTo>
                  <a:pt x="1963438" y="1213507"/>
                </a:lnTo>
                <a:lnTo>
                  <a:pt x="1980560" y="1188660"/>
                </a:lnTo>
                <a:lnTo>
                  <a:pt x="1995222" y="1158572"/>
                </a:lnTo>
                <a:lnTo>
                  <a:pt x="1976500" y="1161569"/>
                </a:lnTo>
                <a:lnTo>
                  <a:pt x="1996201" y="1107756"/>
                </a:lnTo>
                <a:lnTo>
                  <a:pt x="2000762" y="1090586"/>
                </a:lnTo>
                <a:lnTo>
                  <a:pt x="2003771" y="1044152"/>
                </a:lnTo>
                <a:lnTo>
                  <a:pt x="2014576" y="1029789"/>
                </a:lnTo>
                <a:lnTo>
                  <a:pt x="2043017" y="1034756"/>
                </a:lnTo>
                <a:lnTo>
                  <a:pt x="2036617" y="1051758"/>
                </a:lnTo>
                <a:lnTo>
                  <a:pt x="2037477" y="1084449"/>
                </a:lnTo>
                <a:lnTo>
                  <a:pt x="2032164" y="1102168"/>
                </a:lnTo>
                <a:lnTo>
                  <a:pt x="2101427" y="1089691"/>
                </a:lnTo>
                <a:lnTo>
                  <a:pt x="2133689" y="1078599"/>
                </a:lnTo>
                <a:lnTo>
                  <a:pt x="2157986" y="1058838"/>
                </a:lnTo>
                <a:lnTo>
                  <a:pt x="2169735" y="1034242"/>
                </a:lnTo>
                <a:lnTo>
                  <a:pt x="2176230" y="1004643"/>
                </a:lnTo>
                <a:lnTo>
                  <a:pt x="2183920" y="945839"/>
                </a:lnTo>
                <a:lnTo>
                  <a:pt x="2131133" y="911083"/>
                </a:lnTo>
                <a:lnTo>
                  <a:pt x="2058014" y="909017"/>
                </a:lnTo>
                <a:lnTo>
                  <a:pt x="1994912" y="926855"/>
                </a:lnTo>
                <a:lnTo>
                  <a:pt x="1972178" y="951774"/>
                </a:lnTo>
                <a:lnTo>
                  <a:pt x="1934508" y="947750"/>
                </a:lnTo>
                <a:lnTo>
                  <a:pt x="1896909" y="936335"/>
                </a:lnTo>
                <a:lnTo>
                  <a:pt x="1863728" y="916205"/>
                </a:lnTo>
                <a:lnTo>
                  <a:pt x="1839299" y="885985"/>
                </a:lnTo>
                <a:lnTo>
                  <a:pt x="1824876" y="861472"/>
                </a:lnTo>
                <a:lnTo>
                  <a:pt x="1807515" y="839121"/>
                </a:lnTo>
                <a:lnTo>
                  <a:pt x="1823563" y="824077"/>
                </a:lnTo>
                <a:lnTo>
                  <a:pt x="1825855" y="805618"/>
                </a:lnTo>
                <a:lnTo>
                  <a:pt x="1816817" y="762670"/>
                </a:lnTo>
                <a:lnTo>
                  <a:pt x="1815467" y="725692"/>
                </a:lnTo>
                <a:lnTo>
                  <a:pt x="1818154" y="690995"/>
                </a:lnTo>
                <a:lnTo>
                  <a:pt x="1840911" y="555490"/>
                </a:lnTo>
                <a:lnTo>
                  <a:pt x="1834655" y="495229"/>
                </a:lnTo>
                <a:lnTo>
                  <a:pt x="1813378" y="438574"/>
                </a:lnTo>
                <a:lnTo>
                  <a:pt x="1777117" y="384129"/>
                </a:lnTo>
                <a:lnTo>
                  <a:pt x="1657288" y="230964"/>
                </a:lnTo>
                <a:lnTo>
                  <a:pt x="1623653" y="175647"/>
                </a:lnTo>
                <a:lnTo>
                  <a:pt x="1571643" y="57991"/>
                </a:lnTo>
                <a:lnTo>
                  <a:pt x="1531490" y="10901"/>
                </a:lnTo>
                <a:lnTo>
                  <a:pt x="147158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328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4770</TotalTime>
  <Words>474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130,000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33</cp:revision>
  <dcterms:created xsi:type="dcterms:W3CDTF">2021-11-12T16:02:46Z</dcterms:created>
  <dcterms:modified xsi:type="dcterms:W3CDTF">2022-01-26T10:57:25Z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