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02" r:id="rId3"/>
    <p:sldId id="303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.png"/><Relationship Id="rId3" Type="http://schemas.openxmlformats.org/officeDocument/2006/relationships/image" Target="../media/image17.png"/><Relationship Id="rId7" Type="http://schemas.openxmlformats.org/officeDocument/2006/relationships/image" Target="../media/image7.png"/><Relationship Id="rId12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9.png"/><Relationship Id="rId1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18.png"/><Relationship Id="rId9" Type="http://schemas.openxmlformats.org/officeDocument/2006/relationships/image" Target="../media/image9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197545" y="3680428"/>
            <a:ext cx="4731228" cy="4731228"/>
          </a:xfrm>
          <a:prstGeom prst="rect">
            <a:avLst/>
          </a:prstGeom>
        </p:spPr>
      </p:pic>
      <p:grpSp>
        <p:nvGrpSpPr>
          <p:cNvPr id="7" name="object 3">
            <a:extLst>
              <a:ext uri="{FF2B5EF4-FFF2-40B4-BE49-F238E27FC236}">
                <a16:creationId xmlns:a16="http://schemas.microsoft.com/office/drawing/2014/main" id="{C26D9C5A-C666-461A-A6D9-FD150C8D5462}"/>
              </a:ext>
            </a:extLst>
          </p:cNvPr>
          <p:cNvGrpSpPr/>
          <p:nvPr/>
        </p:nvGrpSpPr>
        <p:grpSpPr>
          <a:xfrm>
            <a:off x="12606449" y="911225"/>
            <a:ext cx="1313239" cy="896454"/>
            <a:chOff x="10398293" y="776771"/>
            <a:chExt cx="570230" cy="389255"/>
          </a:xfrm>
        </p:grpSpPr>
        <p:pic>
          <p:nvPicPr>
            <p:cNvPr id="8" name="object 4">
              <a:extLst>
                <a:ext uri="{FF2B5EF4-FFF2-40B4-BE49-F238E27FC236}">
                  <a16:creationId xmlns:a16="http://schemas.microsoft.com/office/drawing/2014/main" id="{0145557C-A754-4185-8FF5-A153AA428BFD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27686" y="875075"/>
              <a:ext cx="146979" cy="192260"/>
            </a:xfrm>
            <a:prstGeom prst="rect">
              <a:avLst/>
            </a:prstGeom>
          </p:spPr>
        </p:pic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145235D9-CDBB-4199-808D-C9942699B6A6}"/>
                </a:ext>
              </a:extLst>
            </p:cNvPr>
            <p:cNvSpPr/>
            <p:nvPr/>
          </p:nvSpPr>
          <p:spPr>
            <a:xfrm>
              <a:off x="10655105" y="906946"/>
              <a:ext cx="311785" cy="128905"/>
            </a:xfrm>
            <a:custGeom>
              <a:avLst/>
              <a:gdLst/>
              <a:ahLst/>
              <a:cxnLst/>
              <a:rect l="l" t="t" r="r" b="b"/>
              <a:pathLst>
                <a:path w="311784" h="128905">
                  <a:moveTo>
                    <a:pt x="311642" y="0"/>
                  </a:moveTo>
                  <a:lnTo>
                    <a:pt x="25825" y="0"/>
                  </a:lnTo>
                  <a:lnTo>
                    <a:pt x="25945" y="6399"/>
                  </a:lnTo>
                  <a:lnTo>
                    <a:pt x="26136" y="53263"/>
                  </a:lnTo>
                  <a:lnTo>
                    <a:pt x="17514" y="98148"/>
                  </a:lnTo>
                  <a:lnTo>
                    <a:pt x="0" y="128687"/>
                  </a:lnTo>
                  <a:lnTo>
                    <a:pt x="311642" y="128687"/>
                  </a:lnTo>
                  <a:lnTo>
                    <a:pt x="311642" y="0"/>
                  </a:lnTo>
                  <a:close/>
                </a:path>
              </a:pathLst>
            </a:custGeom>
            <a:solidFill>
              <a:srgbClr val="164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6">
              <a:extLst>
                <a:ext uri="{FF2B5EF4-FFF2-40B4-BE49-F238E27FC236}">
                  <a16:creationId xmlns:a16="http://schemas.microsoft.com/office/drawing/2014/main" id="{2E43560D-B0D4-4E93-817D-268FD48DBFE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99785" y="906948"/>
              <a:ext cx="147039" cy="128675"/>
            </a:xfrm>
            <a:prstGeom prst="rect">
              <a:avLst/>
            </a:prstGeom>
          </p:spPr>
        </p:pic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B52D2E48-2074-417E-AB02-7E1A7A7C32B0}"/>
                </a:ext>
              </a:extLst>
            </p:cNvPr>
            <p:cNvSpPr/>
            <p:nvPr/>
          </p:nvSpPr>
          <p:spPr>
            <a:xfrm>
              <a:off x="10399788" y="778257"/>
              <a:ext cx="567055" cy="128905"/>
            </a:xfrm>
            <a:custGeom>
              <a:avLst/>
              <a:gdLst/>
              <a:ahLst/>
              <a:cxnLst/>
              <a:rect l="l" t="t" r="r" b="b"/>
              <a:pathLst>
                <a:path w="567054" h="128905">
                  <a:moveTo>
                    <a:pt x="566952" y="0"/>
                  </a:moveTo>
                  <a:lnTo>
                    <a:pt x="0" y="0"/>
                  </a:lnTo>
                  <a:lnTo>
                    <a:pt x="0" y="128687"/>
                  </a:lnTo>
                  <a:lnTo>
                    <a:pt x="121750" y="128687"/>
                  </a:lnTo>
                  <a:lnTo>
                    <a:pt x="123231" y="89931"/>
                  </a:lnTo>
                  <a:lnTo>
                    <a:pt x="279941" y="89931"/>
                  </a:lnTo>
                  <a:lnTo>
                    <a:pt x="281147" y="128687"/>
                  </a:lnTo>
                  <a:lnTo>
                    <a:pt x="566952" y="128687"/>
                  </a:lnTo>
                  <a:lnTo>
                    <a:pt x="566952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406EA338-2790-4014-A3AA-AE6951FF6AF6}"/>
                </a:ext>
              </a:extLst>
            </p:cNvPr>
            <p:cNvSpPr/>
            <p:nvPr/>
          </p:nvSpPr>
          <p:spPr>
            <a:xfrm>
              <a:off x="10399793" y="1035632"/>
              <a:ext cx="567055" cy="128905"/>
            </a:xfrm>
            <a:custGeom>
              <a:avLst/>
              <a:gdLst/>
              <a:ahLst/>
              <a:cxnLst/>
              <a:rect l="l" t="t" r="r" b="b"/>
              <a:pathLst>
                <a:path w="567054" h="128905">
                  <a:moveTo>
                    <a:pt x="566952" y="0"/>
                  </a:moveTo>
                  <a:lnTo>
                    <a:pt x="255310" y="0"/>
                  </a:lnTo>
                  <a:lnTo>
                    <a:pt x="254020" y="1611"/>
                  </a:lnTo>
                  <a:lnTo>
                    <a:pt x="240599" y="15652"/>
                  </a:lnTo>
                  <a:lnTo>
                    <a:pt x="226954" y="26170"/>
                  </a:lnTo>
                  <a:lnTo>
                    <a:pt x="213946" y="33659"/>
                  </a:lnTo>
                  <a:lnTo>
                    <a:pt x="201365" y="39007"/>
                  </a:lnTo>
                  <a:lnTo>
                    <a:pt x="188613" y="33715"/>
                  </a:lnTo>
                  <a:lnTo>
                    <a:pt x="175430" y="26212"/>
                  </a:lnTo>
                  <a:lnTo>
                    <a:pt x="161627" y="15590"/>
                  </a:lnTo>
                  <a:lnTo>
                    <a:pt x="147075" y="59"/>
                  </a:lnTo>
                  <a:lnTo>
                    <a:pt x="0" y="0"/>
                  </a:lnTo>
                  <a:lnTo>
                    <a:pt x="0" y="128675"/>
                  </a:lnTo>
                  <a:lnTo>
                    <a:pt x="566952" y="128675"/>
                  </a:lnTo>
                  <a:lnTo>
                    <a:pt x="566952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9">
              <a:extLst>
                <a:ext uri="{FF2B5EF4-FFF2-40B4-BE49-F238E27FC236}">
                  <a16:creationId xmlns:a16="http://schemas.microsoft.com/office/drawing/2014/main" id="{D02EDA78-7396-4482-8F4B-52639EFA69A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21082" y="868179"/>
              <a:ext cx="160143" cy="206464"/>
            </a:xfrm>
            <a:prstGeom prst="rect">
              <a:avLst/>
            </a:prstGeom>
          </p:spPr>
        </p:pic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6FD05C9F-32AC-4F5F-B44E-E75ADF2D240D}"/>
                </a:ext>
              </a:extLst>
            </p:cNvPr>
            <p:cNvSpPr/>
            <p:nvPr/>
          </p:nvSpPr>
          <p:spPr>
            <a:xfrm>
              <a:off x="10399786" y="778264"/>
              <a:ext cx="567055" cy="386080"/>
            </a:xfrm>
            <a:custGeom>
              <a:avLst/>
              <a:gdLst/>
              <a:ahLst/>
              <a:cxnLst/>
              <a:rect l="l" t="t" r="r" b="b"/>
              <a:pathLst>
                <a:path w="567054" h="386080">
                  <a:moveTo>
                    <a:pt x="0" y="386051"/>
                  </a:moveTo>
                  <a:lnTo>
                    <a:pt x="566964" y="386051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3860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8300F7B-14BC-470E-A2ED-FB8EF90D7785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3D9810-1C2D-4067-BD12-5A2277B2CCB0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Slovakia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41.7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135.2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16.7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4.2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207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9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76,000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19.0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81.0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264,000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0822" y="6558505"/>
            <a:ext cx="3198046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8000" b="1" spc="-10" dirty="0">
                <a:solidFill>
                  <a:srgbClr val="B82D6B"/>
                </a:solidFill>
                <a:latin typeface="+mj-lt"/>
                <a:cs typeface="Open Sans"/>
              </a:rPr>
              <a:t>193.6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101,000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76,000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33.1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22.1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+61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35.6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3D39173A-0679-4C34-A2FB-44F27B8FA8F1}"/>
              </a:ext>
            </a:extLst>
          </p:cNvPr>
          <p:cNvSpPr txBox="1"/>
          <p:nvPr/>
        </p:nvSpPr>
        <p:spPr>
          <a:xfrm>
            <a:off x="12035657" y="652435"/>
            <a:ext cx="24041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SLOVAKIA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96" name="object 3">
            <a:extLst>
              <a:ext uri="{FF2B5EF4-FFF2-40B4-BE49-F238E27FC236}">
                <a16:creationId xmlns:a16="http://schemas.microsoft.com/office/drawing/2014/main" id="{22B343FD-F513-4135-B037-3EA84FEC31BE}"/>
              </a:ext>
            </a:extLst>
          </p:cNvPr>
          <p:cNvGrpSpPr/>
          <p:nvPr/>
        </p:nvGrpSpPr>
        <p:grpSpPr>
          <a:xfrm>
            <a:off x="11280227" y="776771"/>
            <a:ext cx="570230" cy="389255"/>
            <a:chOff x="10398293" y="776771"/>
            <a:chExt cx="570230" cy="389255"/>
          </a:xfrm>
        </p:grpSpPr>
        <p:pic>
          <p:nvPicPr>
            <p:cNvPr id="97" name="object 4">
              <a:extLst>
                <a:ext uri="{FF2B5EF4-FFF2-40B4-BE49-F238E27FC236}">
                  <a16:creationId xmlns:a16="http://schemas.microsoft.com/office/drawing/2014/main" id="{42755E22-B4F9-4FDD-AD61-BA6A4FB6A04A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27686" y="875075"/>
              <a:ext cx="146979" cy="192260"/>
            </a:xfrm>
            <a:prstGeom prst="rect">
              <a:avLst/>
            </a:prstGeom>
          </p:spPr>
        </p:pic>
        <p:sp>
          <p:nvSpPr>
            <p:cNvPr id="101" name="object 5">
              <a:extLst>
                <a:ext uri="{FF2B5EF4-FFF2-40B4-BE49-F238E27FC236}">
                  <a16:creationId xmlns:a16="http://schemas.microsoft.com/office/drawing/2014/main" id="{F6A7C73D-FAFE-4713-84E8-5110B9773D5A}"/>
                </a:ext>
              </a:extLst>
            </p:cNvPr>
            <p:cNvSpPr/>
            <p:nvPr/>
          </p:nvSpPr>
          <p:spPr>
            <a:xfrm>
              <a:off x="10655105" y="906946"/>
              <a:ext cx="311785" cy="128905"/>
            </a:xfrm>
            <a:custGeom>
              <a:avLst/>
              <a:gdLst/>
              <a:ahLst/>
              <a:cxnLst/>
              <a:rect l="l" t="t" r="r" b="b"/>
              <a:pathLst>
                <a:path w="311784" h="128905">
                  <a:moveTo>
                    <a:pt x="311642" y="0"/>
                  </a:moveTo>
                  <a:lnTo>
                    <a:pt x="25825" y="0"/>
                  </a:lnTo>
                  <a:lnTo>
                    <a:pt x="25945" y="6399"/>
                  </a:lnTo>
                  <a:lnTo>
                    <a:pt x="26136" y="53263"/>
                  </a:lnTo>
                  <a:lnTo>
                    <a:pt x="17514" y="98148"/>
                  </a:lnTo>
                  <a:lnTo>
                    <a:pt x="0" y="128687"/>
                  </a:lnTo>
                  <a:lnTo>
                    <a:pt x="311642" y="128687"/>
                  </a:lnTo>
                  <a:lnTo>
                    <a:pt x="311642" y="0"/>
                  </a:lnTo>
                  <a:close/>
                </a:path>
              </a:pathLst>
            </a:custGeom>
            <a:solidFill>
              <a:srgbClr val="164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6">
              <a:extLst>
                <a:ext uri="{FF2B5EF4-FFF2-40B4-BE49-F238E27FC236}">
                  <a16:creationId xmlns:a16="http://schemas.microsoft.com/office/drawing/2014/main" id="{AC659666-C314-4ACB-A134-045B9BA58B04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99785" y="906948"/>
              <a:ext cx="147039" cy="128675"/>
            </a:xfrm>
            <a:prstGeom prst="rect">
              <a:avLst/>
            </a:prstGeom>
          </p:spPr>
        </p:pic>
        <p:sp>
          <p:nvSpPr>
            <p:cNvPr id="105" name="object 7">
              <a:extLst>
                <a:ext uri="{FF2B5EF4-FFF2-40B4-BE49-F238E27FC236}">
                  <a16:creationId xmlns:a16="http://schemas.microsoft.com/office/drawing/2014/main" id="{90A722A9-D0DA-45A4-8F78-83D1C995C068}"/>
                </a:ext>
              </a:extLst>
            </p:cNvPr>
            <p:cNvSpPr/>
            <p:nvPr/>
          </p:nvSpPr>
          <p:spPr>
            <a:xfrm>
              <a:off x="10399788" y="778257"/>
              <a:ext cx="567055" cy="128905"/>
            </a:xfrm>
            <a:custGeom>
              <a:avLst/>
              <a:gdLst/>
              <a:ahLst/>
              <a:cxnLst/>
              <a:rect l="l" t="t" r="r" b="b"/>
              <a:pathLst>
                <a:path w="567054" h="128905">
                  <a:moveTo>
                    <a:pt x="566952" y="0"/>
                  </a:moveTo>
                  <a:lnTo>
                    <a:pt x="0" y="0"/>
                  </a:lnTo>
                  <a:lnTo>
                    <a:pt x="0" y="128687"/>
                  </a:lnTo>
                  <a:lnTo>
                    <a:pt x="121750" y="128687"/>
                  </a:lnTo>
                  <a:lnTo>
                    <a:pt x="123231" y="89931"/>
                  </a:lnTo>
                  <a:lnTo>
                    <a:pt x="279941" y="89931"/>
                  </a:lnTo>
                  <a:lnTo>
                    <a:pt x="281147" y="128687"/>
                  </a:lnTo>
                  <a:lnTo>
                    <a:pt x="566952" y="128687"/>
                  </a:lnTo>
                  <a:lnTo>
                    <a:pt x="566952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8">
              <a:extLst>
                <a:ext uri="{FF2B5EF4-FFF2-40B4-BE49-F238E27FC236}">
                  <a16:creationId xmlns:a16="http://schemas.microsoft.com/office/drawing/2014/main" id="{E2862820-5FE9-4471-9AD7-10094D9EE53E}"/>
                </a:ext>
              </a:extLst>
            </p:cNvPr>
            <p:cNvSpPr/>
            <p:nvPr/>
          </p:nvSpPr>
          <p:spPr>
            <a:xfrm>
              <a:off x="10399793" y="1035632"/>
              <a:ext cx="567055" cy="128905"/>
            </a:xfrm>
            <a:custGeom>
              <a:avLst/>
              <a:gdLst/>
              <a:ahLst/>
              <a:cxnLst/>
              <a:rect l="l" t="t" r="r" b="b"/>
              <a:pathLst>
                <a:path w="567054" h="128905">
                  <a:moveTo>
                    <a:pt x="566952" y="0"/>
                  </a:moveTo>
                  <a:lnTo>
                    <a:pt x="255310" y="0"/>
                  </a:lnTo>
                  <a:lnTo>
                    <a:pt x="254020" y="1611"/>
                  </a:lnTo>
                  <a:lnTo>
                    <a:pt x="240599" y="15652"/>
                  </a:lnTo>
                  <a:lnTo>
                    <a:pt x="226954" y="26170"/>
                  </a:lnTo>
                  <a:lnTo>
                    <a:pt x="213946" y="33659"/>
                  </a:lnTo>
                  <a:lnTo>
                    <a:pt x="201365" y="39007"/>
                  </a:lnTo>
                  <a:lnTo>
                    <a:pt x="188613" y="33715"/>
                  </a:lnTo>
                  <a:lnTo>
                    <a:pt x="175430" y="26212"/>
                  </a:lnTo>
                  <a:lnTo>
                    <a:pt x="161627" y="15590"/>
                  </a:lnTo>
                  <a:lnTo>
                    <a:pt x="147075" y="59"/>
                  </a:lnTo>
                  <a:lnTo>
                    <a:pt x="0" y="0"/>
                  </a:lnTo>
                  <a:lnTo>
                    <a:pt x="0" y="128675"/>
                  </a:lnTo>
                  <a:lnTo>
                    <a:pt x="566952" y="128675"/>
                  </a:lnTo>
                  <a:lnTo>
                    <a:pt x="566952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9">
              <a:extLst>
                <a:ext uri="{FF2B5EF4-FFF2-40B4-BE49-F238E27FC236}">
                  <a16:creationId xmlns:a16="http://schemas.microsoft.com/office/drawing/2014/main" id="{A475EFFB-B8EF-4DE9-9BDD-9CE42EB5805A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521082" y="868179"/>
              <a:ext cx="160143" cy="206464"/>
            </a:xfrm>
            <a:prstGeom prst="rect">
              <a:avLst/>
            </a:prstGeom>
          </p:spPr>
        </p:pic>
        <p:sp>
          <p:nvSpPr>
            <p:cNvPr id="110" name="object 10">
              <a:extLst>
                <a:ext uri="{FF2B5EF4-FFF2-40B4-BE49-F238E27FC236}">
                  <a16:creationId xmlns:a16="http://schemas.microsoft.com/office/drawing/2014/main" id="{66DB7F45-078D-452D-8AD4-2236FFAE06CF}"/>
                </a:ext>
              </a:extLst>
            </p:cNvPr>
            <p:cNvSpPr/>
            <p:nvPr/>
          </p:nvSpPr>
          <p:spPr>
            <a:xfrm>
              <a:off x="10399786" y="778264"/>
              <a:ext cx="567055" cy="386080"/>
            </a:xfrm>
            <a:custGeom>
              <a:avLst/>
              <a:gdLst/>
              <a:ahLst/>
              <a:cxnLst/>
              <a:rect l="l" t="t" r="r" b="b"/>
              <a:pathLst>
                <a:path w="567054" h="386080">
                  <a:moveTo>
                    <a:pt x="0" y="386051"/>
                  </a:moveTo>
                  <a:lnTo>
                    <a:pt x="566964" y="386051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3860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5771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45937F10-6062-4C89-9C23-1207FD8900B9}"/>
              </a:ext>
            </a:extLst>
          </p:cNvPr>
          <p:cNvGrpSpPr/>
          <p:nvPr/>
        </p:nvGrpSpPr>
        <p:grpSpPr>
          <a:xfrm>
            <a:off x="9058385" y="1417544"/>
            <a:ext cx="2627630" cy="2627633"/>
            <a:chOff x="8543283" y="11269944"/>
            <a:chExt cx="2627630" cy="2627633"/>
          </a:xfrm>
        </p:grpSpPr>
        <p:sp>
          <p:nvSpPr>
            <p:cNvPr id="153" name="bg object 16">
              <a:extLst>
                <a:ext uri="{FF2B5EF4-FFF2-40B4-BE49-F238E27FC236}">
                  <a16:creationId xmlns:a16="http://schemas.microsoft.com/office/drawing/2014/main" id="{3B4D572D-C44F-49A5-901B-5829C598E600}"/>
                </a:ext>
              </a:extLst>
            </p:cNvPr>
            <p:cNvSpPr/>
            <p:nvPr/>
          </p:nvSpPr>
          <p:spPr>
            <a:xfrm>
              <a:off x="8543283" y="11269947"/>
              <a:ext cx="2627630" cy="2627630"/>
            </a:xfrm>
            <a:custGeom>
              <a:avLst/>
              <a:gdLst/>
              <a:ahLst/>
              <a:cxnLst/>
              <a:rect l="l" t="t" r="r" b="b"/>
              <a:pathLst>
                <a:path w="2627629" h="2627630">
                  <a:moveTo>
                    <a:pt x="1313683" y="0"/>
                  </a:moveTo>
                  <a:lnTo>
                    <a:pt x="1265524" y="866"/>
                  </a:lnTo>
                  <a:lnTo>
                    <a:pt x="1217801" y="3445"/>
                  </a:lnTo>
                  <a:lnTo>
                    <a:pt x="1170545" y="7708"/>
                  </a:lnTo>
                  <a:lnTo>
                    <a:pt x="1123785" y="13624"/>
                  </a:lnTo>
                  <a:lnTo>
                    <a:pt x="1077550" y="21165"/>
                  </a:lnTo>
                  <a:lnTo>
                    <a:pt x="1031871" y="30299"/>
                  </a:lnTo>
                  <a:lnTo>
                    <a:pt x="986777" y="40999"/>
                  </a:lnTo>
                  <a:lnTo>
                    <a:pt x="942297" y="53233"/>
                  </a:lnTo>
                  <a:lnTo>
                    <a:pt x="898462" y="66972"/>
                  </a:lnTo>
                  <a:lnTo>
                    <a:pt x="855302" y="82187"/>
                  </a:lnTo>
                  <a:lnTo>
                    <a:pt x="812844" y="98848"/>
                  </a:lnTo>
                  <a:lnTo>
                    <a:pt x="771121" y="116925"/>
                  </a:lnTo>
                  <a:lnTo>
                    <a:pt x="730160" y="136388"/>
                  </a:lnTo>
                  <a:lnTo>
                    <a:pt x="689993" y="157208"/>
                  </a:lnTo>
                  <a:lnTo>
                    <a:pt x="650648" y="179356"/>
                  </a:lnTo>
                  <a:lnTo>
                    <a:pt x="612155" y="202801"/>
                  </a:lnTo>
                  <a:lnTo>
                    <a:pt x="574544" y="227513"/>
                  </a:lnTo>
                  <a:lnTo>
                    <a:pt x="537844" y="253464"/>
                  </a:lnTo>
                  <a:lnTo>
                    <a:pt x="502086" y="280623"/>
                  </a:lnTo>
                  <a:lnTo>
                    <a:pt x="467299" y="308961"/>
                  </a:lnTo>
                  <a:lnTo>
                    <a:pt x="433512" y="338448"/>
                  </a:lnTo>
                  <a:lnTo>
                    <a:pt x="400756" y="369054"/>
                  </a:lnTo>
                  <a:lnTo>
                    <a:pt x="369060" y="400750"/>
                  </a:lnTo>
                  <a:lnTo>
                    <a:pt x="338453" y="433506"/>
                  </a:lnTo>
                  <a:lnTo>
                    <a:pt x="308966" y="467292"/>
                  </a:lnTo>
                  <a:lnTo>
                    <a:pt x="280628" y="502079"/>
                  </a:lnTo>
                  <a:lnTo>
                    <a:pt x="253468" y="537837"/>
                  </a:lnTo>
                  <a:lnTo>
                    <a:pt x="227517" y="574536"/>
                  </a:lnTo>
                  <a:lnTo>
                    <a:pt x="202804" y="612146"/>
                  </a:lnTo>
                  <a:lnTo>
                    <a:pt x="179359" y="650639"/>
                  </a:lnTo>
                  <a:lnTo>
                    <a:pt x="157211" y="689984"/>
                  </a:lnTo>
                  <a:lnTo>
                    <a:pt x="136390" y="730151"/>
                  </a:lnTo>
                  <a:lnTo>
                    <a:pt x="116927" y="771111"/>
                  </a:lnTo>
                  <a:lnTo>
                    <a:pt x="98849" y="812834"/>
                  </a:lnTo>
                  <a:lnTo>
                    <a:pt x="82188" y="855291"/>
                  </a:lnTo>
                  <a:lnTo>
                    <a:pt x="66973" y="898452"/>
                  </a:lnTo>
                  <a:lnTo>
                    <a:pt x="53234" y="942286"/>
                  </a:lnTo>
                  <a:lnTo>
                    <a:pt x="40999" y="986766"/>
                  </a:lnTo>
                  <a:lnTo>
                    <a:pt x="30300" y="1031860"/>
                  </a:lnTo>
                  <a:lnTo>
                    <a:pt x="21165" y="1077539"/>
                  </a:lnTo>
                  <a:lnTo>
                    <a:pt x="13625" y="1123773"/>
                  </a:lnTo>
                  <a:lnTo>
                    <a:pt x="7708" y="1170533"/>
                  </a:lnTo>
                  <a:lnTo>
                    <a:pt x="3445" y="1217789"/>
                  </a:lnTo>
                  <a:lnTo>
                    <a:pt x="866" y="1265512"/>
                  </a:lnTo>
                  <a:lnTo>
                    <a:pt x="0" y="1313671"/>
                  </a:lnTo>
                  <a:lnTo>
                    <a:pt x="866" y="1361830"/>
                  </a:lnTo>
                  <a:lnTo>
                    <a:pt x="3445" y="1409552"/>
                  </a:lnTo>
                  <a:lnTo>
                    <a:pt x="7708" y="1456809"/>
                  </a:lnTo>
                  <a:lnTo>
                    <a:pt x="13625" y="1503569"/>
                  </a:lnTo>
                  <a:lnTo>
                    <a:pt x="21165" y="1549803"/>
                  </a:lnTo>
                  <a:lnTo>
                    <a:pt x="30300" y="1595482"/>
                  </a:lnTo>
                  <a:lnTo>
                    <a:pt x="40999" y="1640576"/>
                  </a:lnTo>
                  <a:lnTo>
                    <a:pt x="53234" y="1685055"/>
                  </a:lnTo>
                  <a:lnTo>
                    <a:pt x="66973" y="1728890"/>
                  </a:lnTo>
                  <a:lnTo>
                    <a:pt x="82188" y="1772051"/>
                  </a:lnTo>
                  <a:lnTo>
                    <a:pt x="98849" y="1814507"/>
                  </a:lnTo>
                  <a:lnTo>
                    <a:pt x="116927" y="1856231"/>
                  </a:lnTo>
                  <a:lnTo>
                    <a:pt x="136390" y="1897191"/>
                  </a:lnTo>
                  <a:lnTo>
                    <a:pt x="157211" y="1937358"/>
                  </a:lnTo>
                  <a:lnTo>
                    <a:pt x="179359" y="1976703"/>
                  </a:lnTo>
                  <a:lnTo>
                    <a:pt x="202804" y="2015195"/>
                  </a:lnTo>
                  <a:lnTo>
                    <a:pt x="227517" y="2052806"/>
                  </a:lnTo>
                  <a:lnTo>
                    <a:pt x="253468" y="2089505"/>
                  </a:lnTo>
                  <a:lnTo>
                    <a:pt x="280628" y="2125263"/>
                  </a:lnTo>
                  <a:lnTo>
                    <a:pt x="308966" y="2160050"/>
                  </a:lnTo>
                  <a:lnTo>
                    <a:pt x="338453" y="2193836"/>
                  </a:lnTo>
                  <a:lnTo>
                    <a:pt x="369060" y="2226592"/>
                  </a:lnTo>
                  <a:lnTo>
                    <a:pt x="400756" y="2258288"/>
                  </a:lnTo>
                  <a:lnTo>
                    <a:pt x="433512" y="2288894"/>
                  </a:lnTo>
                  <a:lnTo>
                    <a:pt x="467299" y="2318381"/>
                  </a:lnTo>
                  <a:lnTo>
                    <a:pt x="502086" y="2346719"/>
                  </a:lnTo>
                  <a:lnTo>
                    <a:pt x="537844" y="2373878"/>
                  </a:lnTo>
                  <a:lnTo>
                    <a:pt x="574544" y="2399828"/>
                  </a:lnTo>
                  <a:lnTo>
                    <a:pt x="612155" y="2424541"/>
                  </a:lnTo>
                  <a:lnTo>
                    <a:pt x="650648" y="2447986"/>
                  </a:lnTo>
                  <a:lnTo>
                    <a:pt x="689993" y="2470133"/>
                  </a:lnTo>
                  <a:lnTo>
                    <a:pt x="730160" y="2490954"/>
                  </a:lnTo>
                  <a:lnTo>
                    <a:pt x="771121" y="2510417"/>
                  </a:lnTo>
                  <a:lnTo>
                    <a:pt x="812844" y="2528494"/>
                  </a:lnTo>
                  <a:lnTo>
                    <a:pt x="855302" y="2545155"/>
                  </a:lnTo>
                  <a:lnTo>
                    <a:pt x="898462" y="2560370"/>
                  </a:lnTo>
                  <a:lnTo>
                    <a:pt x="942297" y="2574109"/>
                  </a:lnTo>
                  <a:lnTo>
                    <a:pt x="986777" y="2586343"/>
                  </a:lnTo>
                  <a:lnTo>
                    <a:pt x="1031871" y="2597042"/>
                  </a:lnTo>
                  <a:lnTo>
                    <a:pt x="1077550" y="2606177"/>
                  </a:lnTo>
                  <a:lnTo>
                    <a:pt x="1123785" y="2613717"/>
                  </a:lnTo>
                  <a:lnTo>
                    <a:pt x="1170545" y="2619634"/>
                  </a:lnTo>
                  <a:lnTo>
                    <a:pt x="1217801" y="2623896"/>
                  </a:lnTo>
                  <a:lnTo>
                    <a:pt x="1265524" y="2626476"/>
                  </a:lnTo>
                  <a:lnTo>
                    <a:pt x="1313683" y="2627342"/>
                  </a:lnTo>
                  <a:lnTo>
                    <a:pt x="1361843" y="2626476"/>
                  </a:lnTo>
                  <a:lnTo>
                    <a:pt x="1409566" y="2623896"/>
                  </a:lnTo>
                  <a:lnTo>
                    <a:pt x="1456823" y="2619634"/>
                  </a:lnTo>
                  <a:lnTo>
                    <a:pt x="1503583" y="2613717"/>
                  </a:lnTo>
                  <a:lnTo>
                    <a:pt x="1549818" y="2606177"/>
                  </a:lnTo>
                  <a:lnTo>
                    <a:pt x="1595498" y="2597042"/>
                  </a:lnTo>
                  <a:lnTo>
                    <a:pt x="1640592" y="2586343"/>
                  </a:lnTo>
                  <a:lnTo>
                    <a:pt x="1685071" y="2574109"/>
                  </a:lnTo>
                  <a:lnTo>
                    <a:pt x="1728906" y="2560370"/>
                  </a:lnTo>
                  <a:lnTo>
                    <a:pt x="1772067" y="2545155"/>
                  </a:lnTo>
                  <a:lnTo>
                    <a:pt x="1814524" y="2528494"/>
                  </a:lnTo>
                  <a:lnTo>
                    <a:pt x="1856248" y="2510417"/>
                  </a:lnTo>
                  <a:lnTo>
                    <a:pt x="1897208" y="2490954"/>
                  </a:lnTo>
                  <a:lnTo>
                    <a:pt x="1937375" y="2470133"/>
                  </a:lnTo>
                  <a:lnTo>
                    <a:pt x="1976720" y="2447986"/>
                  </a:lnTo>
                  <a:lnTo>
                    <a:pt x="2015213" y="2424541"/>
                  </a:lnTo>
                  <a:lnTo>
                    <a:pt x="2052823" y="2399828"/>
                  </a:lnTo>
                  <a:lnTo>
                    <a:pt x="2089522" y="2373878"/>
                  </a:lnTo>
                  <a:lnTo>
                    <a:pt x="2125280" y="2346719"/>
                  </a:lnTo>
                  <a:lnTo>
                    <a:pt x="2160067" y="2318381"/>
                  </a:lnTo>
                  <a:lnTo>
                    <a:pt x="2193853" y="2288894"/>
                  </a:lnTo>
                  <a:lnTo>
                    <a:pt x="2226608" y="2258288"/>
                  </a:lnTo>
                  <a:lnTo>
                    <a:pt x="2258304" y="2226592"/>
                  </a:lnTo>
                  <a:lnTo>
                    <a:pt x="2288910" y="2193836"/>
                  </a:lnTo>
                  <a:lnTo>
                    <a:pt x="2318397" y="2160050"/>
                  </a:lnTo>
                  <a:lnTo>
                    <a:pt x="2346734" y="2125263"/>
                  </a:lnTo>
                  <a:lnTo>
                    <a:pt x="2373893" y="2089505"/>
                  </a:lnTo>
                  <a:lnTo>
                    <a:pt x="2399844" y="2052806"/>
                  </a:lnTo>
                  <a:lnTo>
                    <a:pt x="2424556" y="2015195"/>
                  </a:lnTo>
                  <a:lnTo>
                    <a:pt x="2448001" y="1976703"/>
                  </a:lnTo>
                  <a:lnTo>
                    <a:pt x="2470148" y="1937358"/>
                  </a:lnTo>
                  <a:lnTo>
                    <a:pt x="2490968" y="1897191"/>
                  </a:lnTo>
                  <a:lnTo>
                    <a:pt x="2510431" y="1856231"/>
                  </a:lnTo>
                  <a:lnTo>
                    <a:pt x="2528508" y="1814507"/>
                  </a:lnTo>
                  <a:lnTo>
                    <a:pt x="2545168" y="1772051"/>
                  </a:lnTo>
                  <a:lnTo>
                    <a:pt x="2560383" y="1728890"/>
                  </a:lnTo>
                  <a:lnTo>
                    <a:pt x="2574122" y="1685055"/>
                  </a:lnTo>
                  <a:lnTo>
                    <a:pt x="2586356" y="1640576"/>
                  </a:lnTo>
                  <a:lnTo>
                    <a:pt x="2597055" y="1595482"/>
                  </a:lnTo>
                  <a:lnTo>
                    <a:pt x="2606189" y="1549803"/>
                  </a:lnTo>
                  <a:lnTo>
                    <a:pt x="2613729" y="1503569"/>
                  </a:lnTo>
                  <a:lnTo>
                    <a:pt x="2619646" y="1456809"/>
                  </a:lnTo>
                  <a:lnTo>
                    <a:pt x="2623908" y="1409552"/>
                  </a:lnTo>
                  <a:lnTo>
                    <a:pt x="2626488" y="1361830"/>
                  </a:lnTo>
                  <a:lnTo>
                    <a:pt x="2627354" y="1313671"/>
                  </a:lnTo>
                  <a:lnTo>
                    <a:pt x="2626488" y="1265512"/>
                  </a:lnTo>
                  <a:lnTo>
                    <a:pt x="2623908" y="1217789"/>
                  </a:lnTo>
                  <a:lnTo>
                    <a:pt x="2619646" y="1170533"/>
                  </a:lnTo>
                  <a:lnTo>
                    <a:pt x="2613729" y="1123773"/>
                  </a:lnTo>
                  <a:lnTo>
                    <a:pt x="2606189" y="1077539"/>
                  </a:lnTo>
                  <a:lnTo>
                    <a:pt x="2597055" y="1031860"/>
                  </a:lnTo>
                  <a:lnTo>
                    <a:pt x="2586356" y="986766"/>
                  </a:lnTo>
                  <a:lnTo>
                    <a:pt x="2574122" y="942286"/>
                  </a:lnTo>
                  <a:lnTo>
                    <a:pt x="2560383" y="898452"/>
                  </a:lnTo>
                  <a:lnTo>
                    <a:pt x="2545168" y="855291"/>
                  </a:lnTo>
                  <a:lnTo>
                    <a:pt x="2528508" y="812834"/>
                  </a:lnTo>
                  <a:lnTo>
                    <a:pt x="2510431" y="771111"/>
                  </a:lnTo>
                  <a:lnTo>
                    <a:pt x="2490968" y="730151"/>
                  </a:lnTo>
                  <a:lnTo>
                    <a:pt x="2470148" y="689984"/>
                  </a:lnTo>
                  <a:lnTo>
                    <a:pt x="2448001" y="650639"/>
                  </a:lnTo>
                  <a:lnTo>
                    <a:pt x="2424556" y="612146"/>
                  </a:lnTo>
                  <a:lnTo>
                    <a:pt x="2399844" y="574536"/>
                  </a:lnTo>
                  <a:lnTo>
                    <a:pt x="2373893" y="537837"/>
                  </a:lnTo>
                  <a:lnTo>
                    <a:pt x="2346734" y="502079"/>
                  </a:lnTo>
                  <a:lnTo>
                    <a:pt x="2318397" y="467292"/>
                  </a:lnTo>
                  <a:lnTo>
                    <a:pt x="2288910" y="433506"/>
                  </a:lnTo>
                  <a:lnTo>
                    <a:pt x="2258304" y="400750"/>
                  </a:lnTo>
                  <a:lnTo>
                    <a:pt x="2226608" y="369054"/>
                  </a:lnTo>
                  <a:lnTo>
                    <a:pt x="2193853" y="338448"/>
                  </a:lnTo>
                  <a:lnTo>
                    <a:pt x="2160067" y="308961"/>
                  </a:lnTo>
                  <a:lnTo>
                    <a:pt x="2125280" y="280623"/>
                  </a:lnTo>
                  <a:lnTo>
                    <a:pt x="2089522" y="253464"/>
                  </a:lnTo>
                  <a:lnTo>
                    <a:pt x="2052823" y="227513"/>
                  </a:lnTo>
                  <a:lnTo>
                    <a:pt x="2015213" y="202801"/>
                  </a:lnTo>
                  <a:lnTo>
                    <a:pt x="1976720" y="179356"/>
                  </a:lnTo>
                  <a:lnTo>
                    <a:pt x="1937375" y="157208"/>
                  </a:lnTo>
                  <a:lnTo>
                    <a:pt x="1897208" y="136388"/>
                  </a:lnTo>
                  <a:lnTo>
                    <a:pt x="1856248" y="116925"/>
                  </a:lnTo>
                  <a:lnTo>
                    <a:pt x="1814524" y="98848"/>
                  </a:lnTo>
                  <a:lnTo>
                    <a:pt x="1772067" y="82187"/>
                  </a:lnTo>
                  <a:lnTo>
                    <a:pt x="1728906" y="66972"/>
                  </a:lnTo>
                  <a:lnTo>
                    <a:pt x="1685071" y="53233"/>
                  </a:lnTo>
                  <a:lnTo>
                    <a:pt x="1640592" y="40999"/>
                  </a:lnTo>
                  <a:lnTo>
                    <a:pt x="1595498" y="30299"/>
                  </a:lnTo>
                  <a:lnTo>
                    <a:pt x="1549818" y="21165"/>
                  </a:lnTo>
                  <a:lnTo>
                    <a:pt x="1503583" y="13624"/>
                  </a:lnTo>
                  <a:lnTo>
                    <a:pt x="1456823" y="7708"/>
                  </a:lnTo>
                  <a:lnTo>
                    <a:pt x="1409566" y="3445"/>
                  </a:lnTo>
                  <a:lnTo>
                    <a:pt x="1361843" y="866"/>
                  </a:lnTo>
                  <a:lnTo>
                    <a:pt x="13136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bg object 17">
              <a:extLst>
                <a:ext uri="{FF2B5EF4-FFF2-40B4-BE49-F238E27FC236}">
                  <a16:creationId xmlns:a16="http://schemas.microsoft.com/office/drawing/2014/main" id="{D1ECC3D6-9C91-468B-AF9C-A3A6100DA71B}"/>
                </a:ext>
              </a:extLst>
            </p:cNvPr>
            <p:cNvSpPr/>
            <p:nvPr/>
          </p:nvSpPr>
          <p:spPr>
            <a:xfrm>
              <a:off x="8543285" y="11269944"/>
              <a:ext cx="1313815" cy="2614295"/>
            </a:xfrm>
            <a:custGeom>
              <a:avLst/>
              <a:gdLst/>
              <a:ahLst/>
              <a:cxnLst/>
              <a:rect l="l" t="t" r="r" b="b"/>
              <a:pathLst>
                <a:path w="1313815" h="2614294">
                  <a:moveTo>
                    <a:pt x="1313683" y="0"/>
                  </a:moveTo>
                  <a:lnTo>
                    <a:pt x="1274083" y="732"/>
                  </a:lnTo>
                  <a:lnTo>
                    <a:pt x="1210684" y="4009"/>
                  </a:lnTo>
                  <a:lnTo>
                    <a:pt x="1143029" y="11059"/>
                  </a:lnTo>
                  <a:lnTo>
                    <a:pt x="1102741" y="17074"/>
                  </a:lnTo>
                  <a:lnTo>
                    <a:pt x="1075711" y="21618"/>
                  </a:lnTo>
                  <a:lnTo>
                    <a:pt x="998629" y="38058"/>
                  </a:lnTo>
                  <a:lnTo>
                    <a:pt x="934671" y="55609"/>
                  </a:lnTo>
                  <a:lnTo>
                    <a:pt x="889818" y="69948"/>
                  </a:lnTo>
                  <a:lnTo>
                    <a:pt x="845681" y="85833"/>
                  </a:lnTo>
                  <a:lnTo>
                    <a:pt x="799445" y="104461"/>
                  </a:lnTo>
                  <a:lnTo>
                    <a:pt x="756441" y="123740"/>
                  </a:lnTo>
                  <a:lnTo>
                    <a:pt x="695845" y="154134"/>
                  </a:lnTo>
                  <a:lnTo>
                    <a:pt x="632454" y="190213"/>
                  </a:lnTo>
                  <a:lnTo>
                    <a:pt x="585327" y="220505"/>
                  </a:lnTo>
                  <a:lnTo>
                    <a:pt x="582187" y="222332"/>
                  </a:lnTo>
                  <a:lnTo>
                    <a:pt x="558713" y="238639"/>
                  </a:lnTo>
                  <a:lnTo>
                    <a:pt x="534941" y="255907"/>
                  </a:lnTo>
                  <a:lnTo>
                    <a:pt x="531228" y="258342"/>
                  </a:lnTo>
                  <a:lnTo>
                    <a:pt x="505445" y="278047"/>
                  </a:lnTo>
                  <a:lnTo>
                    <a:pt x="483618" y="295598"/>
                  </a:lnTo>
                  <a:lnTo>
                    <a:pt x="462175" y="313601"/>
                  </a:lnTo>
                  <a:lnTo>
                    <a:pt x="437560" y="335151"/>
                  </a:lnTo>
                  <a:lnTo>
                    <a:pt x="433882" y="338112"/>
                  </a:lnTo>
                  <a:lnTo>
                    <a:pt x="394948" y="374710"/>
                  </a:lnTo>
                  <a:lnTo>
                    <a:pt x="360769" y="409412"/>
                  </a:lnTo>
                  <a:lnTo>
                    <a:pt x="327886" y="445356"/>
                  </a:lnTo>
                  <a:lnTo>
                    <a:pt x="296338" y="482504"/>
                  </a:lnTo>
                  <a:lnTo>
                    <a:pt x="266161" y="520819"/>
                  </a:lnTo>
                  <a:lnTo>
                    <a:pt x="237394" y="560261"/>
                  </a:lnTo>
                  <a:lnTo>
                    <a:pt x="210076" y="600794"/>
                  </a:lnTo>
                  <a:lnTo>
                    <a:pt x="184244" y="642378"/>
                  </a:lnTo>
                  <a:lnTo>
                    <a:pt x="159937" y="684976"/>
                  </a:lnTo>
                  <a:lnTo>
                    <a:pt x="137192" y="728551"/>
                  </a:lnTo>
                  <a:lnTo>
                    <a:pt x="116047" y="773062"/>
                  </a:lnTo>
                  <a:lnTo>
                    <a:pt x="96542" y="818473"/>
                  </a:lnTo>
                  <a:lnTo>
                    <a:pt x="78713" y="864746"/>
                  </a:lnTo>
                  <a:lnTo>
                    <a:pt x="62599" y="911842"/>
                  </a:lnTo>
                  <a:lnTo>
                    <a:pt x="48239" y="959724"/>
                  </a:lnTo>
                  <a:lnTo>
                    <a:pt x="35669" y="1008352"/>
                  </a:lnTo>
                  <a:lnTo>
                    <a:pt x="24929" y="1057690"/>
                  </a:lnTo>
                  <a:lnTo>
                    <a:pt x="16056" y="1107699"/>
                  </a:lnTo>
                  <a:lnTo>
                    <a:pt x="9088" y="1158341"/>
                  </a:lnTo>
                  <a:lnTo>
                    <a:pt x="4064" y="1209577"/>
                  </a:lnTo>
                  <a:lnTo>
                    <a:pt x="1022" y="1261371"/>
                  </a:lnTo>
                  <a:lnTo>
                    <a:pt x="0" y="1313683"/>
                  </a:lnTo>
                  <a:lnTo>
                    <a:pt x="912" y="1363105"/>
                  </a:lnTo>
                  <a:lnTo>
                    <a:pt x="3629" y="1412066"/>
                  </a:lnTo>
                  <a:lnTo>
                    <a:pt x="8118" y="1460532"/>
                  </a:lnTo>
                  <a:lnTo>
                    <a:pt x="14346" y="1508473"/>
                  </a:lnTo>
                  <a:lnTo>
                    <a:pt x="22282" y="1555857"/>
                  </a:lnTo>
                  <a:lnTo>
                    <a:pt x="31894" y="1602650"/>
                  </a:lnTo>
                  <a:lnTo>
                    <a:pt x="43150" y="1648822"/>
                  </a:lnTo>
                  <a:lnTo>
                    <a:pt x="56016" y="1694339"/>
                  </a:lnTo>
                  <a:lnTo>
                    <a:pt x="70462" y="1739171"/>
                  </a:lnTo>
                  <a:lnTo>
                    <a:pt x="86455" y="1783284"/>
                  </a:lnTo>
                  <a:lnTo>
                    <a:pt x="103964" y="1826648"/>
                  </a:lnTo>
                  <a:lnTo>
                    <a:pt x="122955" y="1869229"/>
                  </a:lnTo>
                  <a:lnTo>
                    <a:pt x="143397" y="1910996"/>
                  </a:lnTo>
                  <a:lnTo>
                    <a:pt x="165257" y="1951917"/>
                  </a:lnTo>
                  <a:lnTo>
                    <a:pt x="188505" y="1991960"/>
                  </a:lnTo>
                  <a:lnTo>
                    <a:pt x="213106" y="2031092"/>
                  </a:lnTo>
                  <a:lnTo>
                    <a:pt x="239030" y="2069282"/>
                  </a:lnTo>
                  <a:lnTo>
                    <a:pt x="266245" y="2106497"/>
                  </a:lnTo>
                  <a:lnTo>
                    <a:pt x="294717" y="2142706"/>
                  </a:lnTo>
                  <a:lnTo>
                    <a:pt x="324416" y="2177876"/>
                  </a:lnTo>
                  <a:lnTo>
                    <a:pt x="355309" y="2211976"/>
                  </a:lnTo>
                  <a:lnTo>
                    <a:pt x="387363" y="2244973"/>
                  </a:lnTo>
                  <a:lnTo>
                    <a:pt x="420547" y="2276836"/>
                  </a:lnTo>
                  <a:lnTo>
                    <a:pt x="454829" y="2307532"/>
                  </a:lnTo>
                  <a:lnTo>
                    <a:pt x="490176" y="2337029"/>
                  </a:lnTo>
                  <a:lnTo>
                    <a:pt x="526556" y="2365295"/>
                  </a:lnTo>
                  <a:lnTo>
                    <a:pt x="563938" y="2392298"/>
                  </a:lnTo>
                  <a:lnTo>
                    <a:pt x="602289" y="2418007"/>
                  </a:lnTo>
                  <a:lnTo>
                    <a:pt x="641577" y="2442388"/>
                  </a:lnTo>
                  <a:lnTo>
                    <a:pt x="681770" y="2465411"/>
                  </a:lnTo>
                  <a:lnTo>
                    <a:pt x="722836" y="2487042"/>
                  </a:lnTo>
                  <a:lnTo>
                    <a:pt x="764742" y="2507250"/>
                  </a:lnTo>
                  <a:lnTo>
                    <a:pt x="807457" y="2526003"/>
                  </a:lnTo>
                  <a:lnTo>
                    <a:pt x="850949" y="2543269"/>
                  </a:lnTo>
                  <a:lnTo>
                    <a:pt x="895185" y="2559016"/>
                  </a:lnTo>
                  <a:lnTo>
                    <a:pt x="940133" y="2573211"/>
                  </a:lnTo>
                  <a:lnTo>
                    <a:pt x="985761" y="2585823"/>
                  </a:lnTo>
                  <a:lnTo>
                    <a:pt x="1032038" y="2596819"/>
                  </a:lnTo>
                  <a:lnTo>
                    <a:pt x="1078930" y="2606169"/>
                  </a:lnTo>
                  <a:lnTo>
                    <a:pt x="1126406" y="2613838"/>
                  </a:lnTo>
                  <a:lnTo>
                    <a:pt x="1313683" y="1313683"/>
                  </a:lnTo>
                  <a:lnTo>
                    <a:pt x="131368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75,000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90,000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54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165,000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90%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30.2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31021" y="2866059"/>
            <a:ext cx="1105891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32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55187" y="4035533"/>
            <a:ext cx="106941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5453" y="2833755"/>
            <a:ext cx="756239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504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31786"/>
            <a:ext cx="1835785" cy="1240093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66065" marR="275590" algn="ctr">
              <a:lnSpc>
                <a:spcPct val="102600"/>
              </a:lnSpc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2">
            <a:extLst>
              <a:ext uri="{FF2B5EF4-FFF2-40B4-BE49-F238E27FC236}">
                <a16:creationId xmlns:a16="http://schemas.microsoft.com/office/drawing/2014/main" id="{01756429-8920-4D91-BF8E-75C39AF0993A}"/>
              </a:ext>
            </a:extLst>
          </p:cNvPr>
          <p:cNvSpPr txBox="1"/>
          <p:nvPr/>
        </p:nvSpPr>
        <p:spPr>
          <a:xfrm>
            <a:off x="12004971" y="363786"/>
            <a:ext cx="24041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SLOVAKIA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19" name="object 3">
            <a:extLst>
              <a:ext uri="{FF2B5EF4-FFF2-40B4-BE49-F238E27FC236}">
                <a16:creationId xmlns:a16="http://schemas.microsoft.com/office/drawing/2014/main" id="{F85C29D8-AB43-4429-AED8-00ACE7283F48}"/>
              </a:ext>
            </a:extLst>
          </p:cNvPr>
          <p:cNvGrpSpPr/>
          <p:nvPr/>
        </p:nvGrpSpPr>
        <p:grpSpPr>
          <a:xfrm>
            <a:off x="11249541" y="488122"/>
            <a:ext cx="570230" cy="389255"/>
            <a:chOff x="10398293" y="776771"/>
            <a:chExt cx="570230" cy="389255"/>
          </a:xfrm>
        </p:grpSpPr>
        <p:pic>
          <p:nvPicPr>
            <p:cNvPr id="120" name="object 4">
              <a:extLst>
                <a:ext uri="{FF2B5EF4-FFF2-40B4-BE49-F238E27FC236}">
                  <a16:creationId xmlns:a16="http://schemas.microsoft.com/office/drawing/2014/main" id="{F13611AD-7680-416E-A611-46A416B12E55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527686" y="875075"/>
              <a:ext cx="146979" cy="192260"/>
            </a:xfrm>
            <a:prstGeom prst="rect">
              <a:avLst/>
            </a:prstGeom>
          </p:spPr>
        </p:pic>
        <p:sp>
          <p:nvSpPr>
            <p:cNvPr id="121" name="object 5">
              <a:extLst>
                <a:ext uri="{FF2B5EF4-FFF2-40B4-BE49-F238E27FC236}">
                  <a16:creationId xmlns:a16="http://schemas.microsoft.com/office/drawing/2014/main" id="{C3688D91-7B97-4D0F-B096-BE394FD35D41}"/>
                </a:ext>
              </a:extLst>
            </p:cNvPr>
            <p:cNvSpPr/>
            <p:nvPr/>
          </p:nvSpPr>
          <p:spPr>
            <a:xfrm>
              <a:off x="10655105" y="906946"/>
              <a:ext cx="311785" cy="128905"/>
            </a:xfrm>
            <a:custGeom>
              <a:avLst/>
              <a:gdLst/>
              <a:ahLst/>
              <a:cxnLst/>
              <a:rect l="l" t="t" r="r" b="b"/>
              <a:pathLst>
                <a:path w="311784" h="128905">
                  <a:moveTo>
                    <a:pt x="311642" y="0"/>
                  </a:moveTo>
                  <a:lnTo>
                    <a:pt x="25825" y="0"/>
                  </a:lnTo>
                  <a:lnTo>
                    <a:pt x="25945" y="6399"/>
                  </a:lnTo>
                  <a:lnTo>
                    <a:pt x="26136" y="53263"/>
                  </a:lnTo>
                  <a:lnTo>
                    <a:pt x="17514" y="98148"/>
                  </a:lnTo>
                  <a:lnTo>
                    <a:pt x="0" y="128687"/>
                  </a:lnTo>
                  <a:lnTo>
                    <a:pt x="311642" y="128687"/>
                  </a:lnTo>
                  <a:lnTo>
                    <a:pt x="311642" y="0"/>
                  </a:lnTo>
                  <a:close/>
                </a:path>
              </a:pathLst>
            </a:custGeom>
            <a:solidFill>
              <a:srgbClr val="164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6">
              <a:extLst>
                <a:ext uri="{FF2B5EF4-FFF2-40B4-BE49-F238E27FC236}">
                  <a16:creationId xmlns:a16="http://schemas.microsoft.com/office/drawing/2014/main" id="{DD06505E-F001-41D4-BEDB-F58710C5D00A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399785" y="906948"/>
              <a:ext cx="147039" cy="128675"/>
            </a:xfrm>
            <a:prstGeom prst="rect">
              <a:avLst/>
            </a:prstGeom>
          </p:spPr>
        </p:pic>
        <p:sp>
          <p:nvSpPr>
            <p:cNvPr id="123" name="object 7">
              <a:extLst>
                <a:ext uri="{FF2B5EF4-FFF2-40B4-BE49-F238E27FC236}">
                  <a16:creationId xmlns:a16="http://schemas.microsoft.com/office/drawing/2014/main" id="{1D2C6A75-A607-42B7-9499-4F483E16E23E}"/>
                </a:ext>
              </a:extLst>
            </p:cNvPr>
            <p:cNvSpPr/>
            <p:nvPr/>
          </p:nvSpPr>
          <p:spPr>
            <a:xfrm>
              <a:off x="10399788" y="778257"/>
              <a:ext cx="567055" cy="128905"/>
            </a:xfrm>
            <a:custGeom>
              <a:avLst/>
              <a:gdLst/>
              <a:ahLst/>
              <a:cxnLst/>
              <a:rect l="l" t="t" r="r" b="b"/>
              <a:pathLst>
                <a:path w="567054" h="128905">
                  <a:moveTo>
                    <a:pt x="566952" y="0"/>
                  </a:moveTo>
                  <a:lnTo>
                    <a:pt x="0" y="0"/>
                  </a:lnTo>
                  <a:lnTo>
                    <a:pt x="0" y="128687"/>
                  </a:lnTo>
                  <a:lnTo>
                    <a:pt x="121750" y="128687"/>
                  </a:lnTo>
                  <a:lnTo>
                    <a:pt x="123231" y="89931"/>
                  </a:lnTo>
                  <a:lnTo>
                    <a:pt x="279941" y="89931"/>
                  </a:lnTo>
                  <a:lnTo>
                    <a:pt x="281147" y="128687"/>
                  </a:lnTo>
                  <a:lnTo>
                    <a:pt x="566952" y="128687"/>
                  </a:lnTo>
                  <a:lnTo>
                    <a:pt x="566952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">
              <a:extLst>
                <a:ext uri="{FF2B5EF4-FFF2-40B4-BE49-F238E27FC236}">
                  <a16:creationId xmlns:a16="http://schemas.microsoft.com/office/drawing/2014/main" id="{7B819855-CED1-4BDA-8119-F2B8C4A6F4C2}"/>
                </a:ext>
              </a:extLst>
            </p:cNvPr>
            <p:cNvSpPr/>
            <p:nvPr/>
          </p:nvSpPr>
          <p:spPr>
            <a:xfrm>
              <a:off x="10399793" y="1035632"/>
              <a:ext cx="567055" cy="128905"/>
            </a:xfrm>
            <a:custGeom>
              <a:avLst/>
              <a:gdLst/>
              <a:ahLst/>
              <a:cxnLst/>
              <a:rect l="l" t="t" r="r" b="b"/>
              <a:pathLst>
                <a:path w="567054" h="128905">
                  <a:moveTo>
                    <a:pt x="566952" y="0"/>
                  </a:moveTo>
                  <a:lnTo>
                    <a:pt x="255310" y="0"/>
                  </a:lnTo>
                  <a:lnTo>
                    <a:pt x="254020" y="1611"/>
                  </a:lnTo>
                  <a:lnTo>
                    <a:pt x="240599" y="15652"/>
                  </a:lnTo>
                  <a:lnTo>
                    <a:pt x="226954" y="26170"/>
                  </a:lnTo>
                  <a:lnTo>
                    <a:pt x="213946" y="33659"/>
                  </a:lnTo>
                  <a:lnTo>
                    <a:pt x="201365" y="39007"/>
                  </a:lnTo>
                  <a:lnTo>
                    <a:pt x="188613" y="33715"/>
                  </a:lnTo>
                  <a:lnTo>
                    <a:pt x="175430" y="26212"/>
                  </a:lnTo>
                  <a:lnTo>
                    <a:pt x="161627" y="15590"/>
                  </a:lnTo>
                  <a:lnTo>
                    <a:pt x="147075" y="59"/>
                  </a:lnTo>
                  <a:lnTo>
                    <a:pt x="0" y="0"/>
                  </a:lnTo>
                  <a:lnTo>
                    <a:pt x="0" y="128675"/>
                  </a:lnTo>
                  <a:lnTo>
                    <a:pt x="566952" y="128675"/>
                  </a:lnTo>
                  <a:lnTo>
                    <a:pt x="566952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9">
              <a:extLst>
                <a:ext uri="{FF2B5EF4-FFF2-40B4-BE49-F238E27FC236}">
                  <a16:creationId xmlns:a16="http://schemas.microsoft.com/office/drawing/2014/main" id="{B3AFBFFB-E8F4-430E-A1D5-F6C501643B40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521082" y="868179"/>
              <a:ext cx="160143" cy="206464"/>
            </a:xfrm>
            <a:prstGeom prst="rect">
              <a:avLst/>
            </a:prstGeom>
          </p:spPr>
        </p:pic>
        <p:sp>
          <p:nvSpPr>
            <p:cNvPr id="126" name="object 10">
              <a:extLst>
                <a:ext uri="{FF2B5EF4-FFF2-40B4-BE49-F238E27FC236}">
                  <a16:creationId xmlns:a16="http://schemas.microsoft.com/office/drawing/2014/main" id="{2885CB4A-8D37-4A03-A675-150EE1DDBC3A}"/>
                </a:ext>
              </a:extLst>
            </p:cNvPr>
            <p:cNvSpPr/>
            <p:nvPr/>
          </p:nvSpPr>
          <p:spPr>
            <a:xfrm>
              <a:off x="10399786" y="778264"/>
              <a:ext cx="567055" cy="386080"/>
            </a:xfrm>
            <a:custGeom>
              <a:avLst/>
              <a:gdLst/>
              <a:ahLst/>
              <a:cxnLst/>
              <a:rect l="l" t="t" r="r" b="b"/>
              <a:pathLst>
                <a:path w="567054" h="386080">
                  <a:moveTo>
                    <a:pt x="0" y="386051"/>
                  </a:moveTo>
                  <a:lnTo>
                    <a:pt x="566964" y="386051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3860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65">
            <a:extLst>
              <a:ext uri="{FF2B5EF4-FFF2-40B4-BE49-F238E27FC236}">
                <a16:creationId xmlns:a16="http://schemas.microsoft.com/office/drawing/2014/main" id="{770F2678-511E-4ED3-8FFB-C96171C12AA9}"/>
              </a:ext>
            </a:extLst>
          </p:cNvPr>
          <p:cNvSpPr/>
          <p:nvPr/>
        </p:nvSpPr>
        <p:spPr>
          <a:xfrm>
            <a:off x="2465513" y="3085306"/>
            <a:ext cx="1590930" cy="724038"/>
          </a:xfrm>
          <a:custGeom>
            <a:avLst/>
            <a:gdLst/>
            <a:ahLst/>
            <a:cxnLst/>
            <a:rect l="l" t="t" r="r" b="b"/>
            <a:pathLst>
              <a:path w="2171065" h="988059">
                <a:moveTo>
                  <a:pt x="956323" y="0"/>
                </a:moveTo>
                <a:lnTo>
                  <a:pt x="908205" y="32762"/>
                </a:lnTo>
                <a:lnTo>
                  <a:pt x="887131" y="57848"/>
                </a:lnTo>
                <a:lnTo>
                  <a:pt x="873174" y="80594"/>
                </a:lnTo>
                <a:lnTo>
                  <a:pt x="854177" y="95339"/>
                </a:lnTo>
                <a:lnTo>
                  <a:pt x="818011" y="96366"/>
                </a:lnTo>
                <a:lnTo>
                  <a:pt x="798705" y="84068"/>
                </a:lnTo>
                <a:lnTo>
                  <a:pt x="791409" y="63173"/>
                </a:lnTo>
                <a:lnTo>
                  <a:pt x="779840" y="43055"/>
                </a:lnTo>
                <a:lnTo>
                  <a:pt x="657563" y="64069"/>
                </a:lnTo>
                <a:lnTo>
                  <a:pt x="619535" y="83196"/>
                </a:lnTo>
                <a:lnTo>
                  <a:pt x="498751" y="169283"/>
                </a:lnTo>
                <a:lnTo>
                  <a:pt x="469523" y="216207"/>
                </a:lnTo>
                <a:lnTo>
                  <a:pt x="461535" y="267620"/>
                </a:lnTo>
                <a:lnTo>
                  <a:pt x="451004" y="291440"/>
                </a:lnTo>
                <a:lnTo>
                  <a:pt x="415901" y="324155"/>
                </a:lnTo>
                <a:lnTo>
                  <a:pt x="361312" y="359604"/>
                </a:lnTo>
                <a:lnTo>
                  <a:pt x="303033" y="389478"/>
                </a:lnTo>
                <a:lnTo>
                  <a:pt x="256838" y="405465"/>
                </a:lnTo>
                <a:lnTo>
                  <a:pt x="219335" y="405131"/>
                </a:lnTo>
                <a:lnTo>
                  <a:pt x="139314" y="391949"/>
                </a:lnTo>
                <a:lnTo>
                  <a:pt x="106312" y="396654"/>
                </a:lnTo>
                <a:lnTo>
                  <a:pt x="76737" y="420271"/>
                </a:lnTo>
                <a:lnTo>
                  <a:pt x="53466" y="456150"/>
                </a:lnTo>
                <a:lnTo>
                  <a:pt x="36583" y="496411"/>
                </a:lnTo>
                <a:lnTo>
                  <a:pt x="26076" y="533222"/>
                </a:lnTo>
                <a:lnTo>
                  <a:pt x="6172" y="600658"/>
                </a:lnTo>
                <a:lnTo>
                  <a:pt x="0" y="632132"/>
                </a:lnTo>
                <a:lnTo>
                  <a:pt x="1802" y="669969"/>
                </a:lnTo>
                <a:lnTo>
                  <a:pt x="15283" y="716654"/>
                </a:lnTo>
                <a:lnTo>
                  <a:pt x="39007" y="767470"/>
                </a:lnTo>
                <a:lnTo>
                  <a:pt x="68845" y="814406"/>
                </a:lnTo>
                <a:lnTo>
                  <a:pt x="100676" y="849461"/>
                </a:lnTo>
                <a:lnTo>
                  <a:pt x="166286" y="859108"/>
                </a:lnTo>
                <a:lnTo>
                  <a:pt x="228027" y="898438"/>
                </a:lnTo>
                <a:lnTo>
                  <a:pt x="289720" y="944371"/>
                </a:lnTo>
                <a:lnTo>
                  <a:pt x="355186" y="973862"/>
                </a:lnTo>
                <a:lnTo>
                  <a:pt x="428067" y="983104"/>
                </a:lnTo>
                <a:lnTo>
                  <a:pt x="527300" y="987856"/>
                </a:lnTo>
                <a:lnTo>
                  <a:pt x="624514" y="983474"/>
                </a:lnTo>
                <a:lnTo>
                  <a:pt x="691329" y="965349"/>
                </a:lnTo>
                <a:lnTo>
                  <a:pt x="713370" y="945004"/>
                </a:lnTo>
                <a:lnTo>
                  <a:pt x="714755" y="927966"/>
                </a:lnTo>
                <a:lnTo>
                  <a:pt x="710612" y="909399"/>
                </a:lnTo>
                <a:lnTo>
                  <a:pt x="716164" y="884516"/>
                </a:lnTo>
                <a:lnTo>
                  <a:pt x="741405" y="850392"/>
                </a:lnTo>
                <a:lnTo>
                  <a:pt x="770515" y="833867"/>
                </a:lnTo>
                <a:lnTo>
                  <a:pt x="925494" y="804364"/>
                </a:lnTo>
                <a:lnTo>
                  <a:pt x="961743" y="794514"/>
                </a:lnTo>
                <a:lnTo>
                  <a:pt x="997312" y="780425"/>
                </a:lnTo>
                <a:lnTo>
                  <a:pt x="1027401" y="762694"/>
                </a:lnTo>
                <a:lnTo>
                  <a:pt x="1040546" y="752270"/>
                </a:lnTo>
                <a:lnTo>
                  <a:pt x="1056283" y="748999"/>
                </a:lnTo>
                <a:lnTo>
                  <a:pt x="1094156" y="752724"/>
                </a:lnTo>
                <a:lnTo>
                  <a:pt x="1131874" y="760055"/>
                </a:lnTo>
                <a:lnTo>
                  <a:pt x="1152805" y="765751"/>
                </a:lnTo>
                <a:lnTo>
                  <a:pt x="1173712" y="765524"/>
                </a:lnTo>
                <a:lnTo>
                  <a:pt x="1211322" y="755005"/>
                </a:lnTo>
                <a:lnTo>
                  <a:pt x="1250998" y="738277"/>
                </a:lnTo>
                <a:lnTo>
                  <a:pt x="1286305" y="716188"/>
                </a:lnTo>
                <a:lnTo>
                  <a:pt x="1317157" y="689300"/>
                </a:lnTo>
                <a:lnTo>
                  <a:pt x="1343413" y="658220"/>
                </a:lnTo>
                <a:lnTo>
                  <a:pt x="1367711" y="617875"/>
                </a:lnTo>
                <a:lnTo>
                  <a:pt x="1380868" y="591548"/>
                </a:lnTo>
                <a:lnTo>
                  <a:pt x="1400223" y="573949"/>
                </a:lnTo>
                <a:lnTo>
                  <a:pt x="1443123" y="559681"/>
                </a:lnTo>
                <a:lnTo>
                  <a:pt x="1483456" y="557340"/>
                </a:lnTo>
                <a:lnTo>
                  <a:pt x="1521771" y="565221"/>
                </a:lnTo>
                <a:lnTo>
                  <a:pt x="1559405" y="575740"/>
                </a:lnTo>
                <a:lnTo>
                  <a:pt x="1597756" y="581363"/>
                </a:lnTo>
                <a:lnTo>
                  <a:pt x="1660512" y="576086"/>
                </a:lnTo>
                <a:lnTo>
                  <a:pt x="1711471" y="568158"/>
                </a:lnTo>
                <a:lnTo>
                  <a:pt x="1759028" y="572970"/>
                </a:lnTo>
                <a:lnTo>
                  <a:pt x="1811599" y="605900"/>
                </a:lnTo>
                <a:lnTo>
                  <a:pt x="1857699" y="646042"/>
                </a:lnTo>
                <a:lnTo>
                  <a:pt x="1895703" y="665348"/>
                </a:lnTo>
                <a:lnTo>
                  <a:pt x="1942472" y="662745"/>
                </a:lnTo>
                <a:lnTo>
                  <a:pt x="2014827" y="637182"/>
                </a:lnTo>
                <a:lnTo>
                  <a:pt x="2037274" y="542953"/>
                </a:lnTo>
                <a:lnTo>
                  <a:pt x="2133486" y="368679"/>
                </a:lnTo>
                <a:lnTo>
                  <a:pt x="2171048" y="275512"/>
                </a:lnTo>
                <a:lnTo>
                  <a:pt x="2033513" y="216672"/>
                </a:lnTo>
                <a:lnTo>
                  <a:pt x="1902807" y="131839"/>
                </a:lnTo>
                <a:lnTo>
                  <a:pt x="1766132" y="71113"/>
                </a:lnTo>
                <a:lnTo>
                  <a:pt x="1610675" y="84665"/>
                </a:lnTo>
                <a:lnTo>
                  <a:pt x="1584479" y="101858"/>
                </a:lnTo>
                <a:lnTo>
                  <a:pt x="1570402" y="120079"/>
                </a:lnTo>
                <a:lnTo>
                  <a:pt x="1552898" y="133989"/>
                </a:lnTo>
                <a:lnTo>
                  <a:pt x="1516410" y="138263"/>
                </a:lnTo>
                <a:lnTo>
                  <a:pt x="1486309" y="131660"/>
                </a:lnTo>
                <a:lnTo>
                  <a:pt x="1425141" y="107279"/>
                </a:lnTo>
                <a:lnTo>
                  <a:pt x="1389919" y="102766"/>
                </a:lnTo>
                <a:lnTo>
                  <a:pt x="1334864" y="109548"/>
                </a:lnTo>
                <a:lnTo>
                  <a:pt x="1283582" y="128305"/>
                </a:lnTo>
                <a:lnTo>
                  <a:pt x="1242569" y="162561"/>
                </a:lnTo>
                <a:lnTo>
                  <a:pt x="1218271" y="215824"/>
                </a:lnTo>
                <a:lnTo>
                  <a:pt x="1194224" y="207359"/>
                </a:lnTo>
                <a:lnTo>
                  <a:pt x="1165772" y="207144"/>
                </a:lnTo>
                <a:lnTo>
                  <a:pt x="1140650" y="209341"/>
                </a:lnTo>
                <a:lnTo>
                  <a:pt x="1126609" y="208111"/>
                </a:lnTo>
                <a:lnTo>
                  <a:pt x="1114562" y="194404"/>
                </a:lnTo>
                <a:lnTo>
                  <a:pt x="1115409" y="186237"/>
                </a:lnTo>
                <a:lnTo>
                  <a:pt x="1118872" y="178703"/>
                </a:lnTo>
                <a:lnTo>
                  <a:pt x="1114717" y="166883"/>
                </a:lnTo>
                <a:lnTo>
                  <a:pt x="1108365" y="152889"/>
                </a:lnTo>
                <a:lnTo>
                  <a:pt x="1099028" y="116079"/>
                </a:lnTo>
                <a:lnTo>
                  <a:pt x="1092485" y="100593"/>
                </a:lnTo>
                <a:lnTo>
                  <a:pt x="1053788" y="79591"/>
                </a:lnTo>
                <a:lnTo>
                  <a:pt x="1043102" y="71782"/>
                </a:lnTo>
                <a:lnTo>
                  <a:pt x="1009825" y="28369"/>
                </a:lnTo>
                <a:lnTo>
                  <a:pt x="985551" y="1492"/>
                </a:lnTo>
                <a:lnTo>
                  <a:pt x="956323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8" name="object 17">
            <a:extLst>
              <a:ext uri="{FF2B5EF4-FFF2-40B4-BE49-F238E27FC236}">
                <a16:creationId xmlns:a16="http://schemas.microsoft.com/office/drawing/2014/main" id="{F1B6D73D-F724-4282-B486-44AEFC37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22036"/>
              </p:ext>
            </p:extLst>
          </p:nvPr>
        </p:nvGraphicFramePr>
        <p:xfrm>
          <a:off x="10130222" y="7889108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9" name="object 18">
            <a:extLst>
              <a:ext uri="{FF2B5EF4-FFF2-40B4-BE49-F238E27FC236}">
                <a16:creationId xmlns:a16="http://schemas.microsoft.com/office/drawing/2014/main" id="{BCC4E344-98E8-40E0-AF53-B139ECED2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656841"/>
              </p:ext>
            </p:extLst>
          </p:nvPr>
        </p:nvGraphicFramePr>
        <p:xfrm>
          <a:off x="12549882" y="7323003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0" name="object 19">
            <a:extLst>
              <a:ext uri="{FF2B5EF4-FFF2-40B4-BE49-F238E27FC236}">
                <a16:creationId xmlns:a16="http://schemas.microsoft.com/office/drawing/2014/main" id="{EEFBA808-EBB6-4882-B227-511D16B22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283357"/>
              </p:ext>
            </p:extLst>
          </p:nvPr>
        </p:nvGraphicFramePr>
        <p:xfrm>
          <a:off x="10130222" y="6147727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1" name="object 20">
            <a:extLst>
              <a:ext uri="{FF2B5EF4-FFF2-40B4-BE49-F238E27FC236}">
                <a16:creationId xmlns:a16="http://schemas.microsoft.com/office/drawing/2014/main" id="{31A6A765-A558-4883-AA05-56BC50581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85256"/>
              </p:ext>
            </p:extLst>
          </p:nvPr>
        </p:nvGraphicFramePr>
        <p:xfrm>
          <a:off x="12541012" y="5488539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2" name="object 126">
            <a:extLst>
              <a:ext uri="{FF2B5EF4-FFF2-40B4-BE49-F238E27FC236}">
                <a16:creationId xmlns:a16="http://schemas.microsoft.com/office/drawing/2014/main" id="{A6E000A8-E945-4282-863B-D75D1DB23B6C}"/>
              </a:ext>
            </a:extLst>
          </p:cNvPr>
          <p:cNvSpPr txBox="1"/>
          <p:nvPr/>
        </p:nvSpPr>
        <p:spPr>
          <a:xfrm>
            <a:off x="10124431" y="5488539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5907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4742</TotalTime>
  <Words>475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75,000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2022-01-26T10:58:36Z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