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06" r:id="rId3"/>
    <p:sldId id="30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8934450" y="3681328"/>
            <a:ext cx="4800600" cy="4800600"/>
          </a:xfrm>
          <a:prstGeom prst="rect">
            <a:avLst/>
          </a:prstGeom>
        </p:spPr>
      </p:pic>
      <p:grpSp>
        <p:nvGrpSpPr>
          <p:cNvPr id="7" name="Groupe 96">
            <a:extLst>
              <a:ext uri="{FF2B5EF4-FFF2-40B4-BE49-F238E27FC236}">
                <a16:creationId xmlns:a16="http://schemas.microsoft.com/office/drawing/2014/main" id="{F5226A02-EE7E-4406-A28B-75E7635E7E60}"/>
              </a:ext>
            </a:extLst>
          </p:cNvPr>
          <p:cNvGrpSpPr/>
          <p:nvPr/>
        </p:nvGrpSpPr>
        <p:grpSpPr>
          <a:xfrm>
            <a:off x="12594209" y="835025"/>
            <a:ext cx="1305782" cy="849929"/>
            <a:chOff x="11382448" y="778264"/>
            <a:chExt cx="567055" cy="369094"/>
          </a:xfrm>
        </p:grpSpPr>
        <p:sp>
          <p:nvSpPr>
            <p:cNvPr id="8" name="bg object 16">
              <a:extLst>
                <a:ext uri="{FF2B5EF4-FFF2-40B4-BE49-F238E27FC236}">
                  <a16:creationId xmlns:a16="http://schemas.microsoft.com/office/drawing/2014/main" id="{14390B16-2B6C-4BF0-95D0-A9552D3A4F99}"/>
                </a:ext>
              </a:extLst>
            </p:cNvPr>
            <p:cNvSpPr/>
            <p:nvPr/>
          </p:nvSpPr>
          <p:spPr>
            <a:xfrm>
              <a:off x="11382448" y="1054648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39"/>
                  </a:moveTo>
                  <a:lnTo>
                    <a:pt x="566964" y="92139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39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g object 17">
              <a:extLst>
                <a:ext uri="{FF2B5EF4-FFF2-40B4-BE49-F238E27FC236}">
                  <a16:creationId xmlns:a16="http://schemas.microsoft.com/office/drawing/2014/main" id="{2A9146B4-15AA-4B17-B787-121F2B423CFA}"/>
                </a:ext>
              </a:extLst>
            </p:cNvPr>
            <p:cNvSpPr/>
            <p:nvPr/>
          </p:nvSpPr>
          <p:spPr>
            <a:xfrm>
              <a:off x="11382448" y="778264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27"/>
                  </a:moveTo>
                  <a:lnTo>
                    <a:pt x="566964" y="92127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27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g object 18">
              <a:extLst>
                <a:ext uri="{FF2B5EF4-FFF2-40B4-BE49-F238E27FC236}">
                  <a16:creationId xmlns:a16="http://schemas.microsoft.com/office/drawing/2014/main" id="{BAAC7451-CEB1-43CC-B3A9-082BFF3B0A62}"/>
                </a:ext>
              </a:extLst>
            </p:cNvPr>
            <p:cNvSpPr/>
            <p:nvPr/>
          </p:nvSpPr>
          <p:spPr>
            <a:xfrm>
              <a:off x="11382448" y="870392"/>
              <a:ext cx="567055" cy="184785"/>
            </a:xfrm>
            <a:custGeom>
              <a:avLst/>
              <a:gdLst/>
              <a:ahLst/>
              <a:cxnLst/>
              <a:rect l="l" t="t" r="r" b="b"/>
              <a:pathLst>
                <a:path w="567054" h="184784">
                  <a:moveTo>
                    <a:pt x="566964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6964" y="184255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FC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bg object 19">
              <a:extLst>
                <a:ext uri="{FF2B5EF4-FFF2-40B4-BE49-F238E27FC236}">
                  <a16:creationId xmlns:a16="http://schemas.microsoft.com/office/drawing/2014/main" id="{F4C40A4C-2AA0-411A-8620-A604391ACA4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505688" y="886556"/>
              <a:ext cx="133050" cy="151923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F7691A6-98C7-4763-B025-612343E7737B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Spain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CC4686-275B-4FD9-AD47-9768D04F6FEF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2.19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1.81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303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5.4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782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33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285,000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20.8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79.2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2,945,000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092" y="6382934"/>
            <a:ext cx="2765884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4.3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370,000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285,000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29.6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69.5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+33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92.3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3D39173A-0679-4C34-A2FB-44F27B8FA8F1}"/>
              </a:ext>
            </a:extLst>
          </p:cNvPr>
          <p:cNvSpPr txBox="1"/>
          <p:nvPr/>
        </p:nvSpPr>
        <p:spPr>
          <a:xfrm>
            <a:off x="12930077" y="652435"/>
            <a:ext cx="1563748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5" dirty="0">
                <a:solidFill>
                  <a:srgbClr val="173B66"/>
                </a:solidFill>
                <a:latin typeface="Open Sans"/>
                <a:cs typeface="Open Sans"/>
              </a:rPr>
              <a:t>SPAIN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A176EAE6-7D00-4DB1-B142-29F05D6202FA}"/>
              </a:ext>
            </a:extLst>
          </p:cNvPr>
          <p:cNvGrpSpPr/>
          <p:nvPr/>
        </p:nvGrpSpPr>
        <p:grpSpPr>
          <a:xfrm>
            <a:off x="12276868" y="778264"/>
            <a:ext cx="567055" cy="369094"/>
            <a:chOff x="11382448" y="778264"/>
            <a:chExt cx="567055" cy="369094"/>
          </a:xfrm>
        </p:grpSpPr>
        <p:sp>
          <p:nvSpPr>
            <p:cNvPr id="101" name="bg object 16">
              <a:extLst>
                <a:ext uri="{FF2B5EF4-FFF2-40B4-BE49-F238E27FC236}">
                  <a16:creationId xmlns:a16="http://schemas.microsoft.com/office/drawing/2014/main" id="{B8A1513C-4760-43CC-97C6-DC002FA76FAB}"/>
                </a:ext>
              </a:extLst>
            </p:cNvPr>
            <p:cNvSpPr/>
            <p:nvPr/>
          </p:nvSpPr>
          <p:spPr>
            <a:xfrm>
              <a:off x="11382448" y="1054648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39"/>
                  </a:moveTo>
                  <a:lnTo>
                    <a:pt x="566964" y="92139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39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bg object 17">
              <a:extLst>
                <a:ext uri="{FF2B5EF4-FFF2-40B4-BE49-F238E27FC236}">
                  <a16:creationId xmlns:a16="http://schemas.microsoft.com/office/drawing/2014/main" id="{61D329A6-4278-4A73-95A2-594161F03CA1}"/>
                </a:ext>
              </a:extLst>
            </p:cNvPr>
            <p:cNvSpPr/>
            <p:nvPr/>
          </p:nvSpPr>
          <p:spPr>
            <a:xfrm>
              <a:off x="11382448" y="778264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27"/>
                  </a:moveTo>
                  <a:lnTo>
                    <a:pt x="566964" y="92127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27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bg object 18">
              <a:extLst>
                <a:ext uri="{FF2B5EF4-FFF2-40B4-BE49-F238E27FC236}">
                  <a16:creationId xmlns:a16="http://schemas.microsoft.com/office/drawing/2014/main" id="{A8385650-1C22-4F48-B313-35018B819DF8}"/>
                </a:ext>
              </a:extLst>
            </p:cNvPr>
            <p:cNvSpPr/>
            <p:nvPr/>
          </p:nvSpPr>
          <p:spPr>
            <a:xfrm>
              <a:off x="11382448" y="870392"/>
              <a:ext cx="567055" cy="184785"/>
            </a:xfrm>
            <a:custGeom>
              <a:avLst/>
              <a:gdLst/>
              <a:ahLst/>
              <a:cxnLst/>
              <a:rect l="l" t="t" r="r" b="b"/>
              <a:pathLst>
                <a:path w="567054" h="184784">
                  <a:moveTo>
                    <a:pt x="566964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6964" y="184255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FC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bg object 19">
              <a:extLst>
                <a:ext uri="{FF2B5EF4-FFF2-40B4-BE49-F238E27FC236}">
                  <a16:creationId xmlns:a16="http://schemas.microsoft.com/office/drawing/2014/main" id="{C4A3CA07-32B9-4422-8907-70872F8B27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505688" y="886556"/>
              <a:ext cx="133050" cy="151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388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object 92">
            <a:extLst>
              <a:ext uri="{FF2B5EF4-FFF2-40B4-BE49-F238E27FC236}">
                <a16:creationId xmlns:a16="http://schemas.microsoft.com/office/drawing/2014/main" id="{D72868E9-78FF-4214-A420-A4F511B579B9}"/>
              </a:ext>
            </a:extLst>
          </p:cNvPr>
          <p:cNvGrpSpPr/>
          <p:nvPr/>
        </p:nvGrpSpPr>
        <p:grpSpPr>
          <a:xfrm>
            <a:off x="9065813" y="1514908"/>
            <a:ext cx="2605405" cy="2605405"/>
            <a:chOff x="8554477" y="11096637"/>
            <a:chExt cx="2605405" cy="2605405"/>
          </a:xfrm>
        </p:grpSpPr>
        <p:sp>
          <p:nvSpPr>
            <p:cNvPr id="125" name="object 93">
              <a:extLst>
                <a:ext uri="{FF2B5EF4-FFF2-40B4-BE49-F238E27FC236}">
                  <a16:creationId xmlns:a16="http://schemas.microsoft.com/office/drawing/2014/main" id="{755C3CCA-EAEA-4F91-891E-8CB6D2278404}"/>
                </a:ext>
              </a:extLst>
            </p:cNvPr>
            <p:cNvSpPr/>
            <p:nvPr/>
          </p:nvSpPr>
          <p:spPr>
            <a:xfrm>
              <a:off x="8554477" y="11096639"/>
              <a:ext cx="2605405" cy="2605405"/>
            </a:xfrm>
            <a:custGeom>
              <a:avLst/>
              <a:gdLst/>
              <a:ahLst/>
              <a:cxnLst/>
              <a:rect l="l" t="t" r="r" b="b"/>
              <a:pathLst>
                <a:path w="2605404" h="2605405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859" y="1350233"/>
                  </a:lnTo>
                  <a:lnTo>
                    <a:pt x="3416" y="1397549"/>
                  </a:lnTo>
                  <a:lnTo>
                    <a:pt x="7642" y="1444403"/>
                  </a:lnTo>
                  <a:lnTo>
                    <a:pt x="13508" y="1490765"/>
                  </a:lnTo>
                  <a:lnTo>
                    <a:pt x="20984" y="1536606"/>
                  </a:lnTo>
                  <a:lnTo>
                    <a:pt x="30041" y="1581896"/>
                  </a:lnTo>
                  <a:lnTo>
                    <a:pt x="40649" y="1626606"/>
                  </a:lnTo>
                  <a:lnTo>
                    <a:pt x="52779" y="1670707"/>
                  </a:lnTo>
                  <a:lnTo>
                    <a:pt x="66401" y="1714168"/>
                  </a:lnTo>
                  <a:lnTo>
                    <a:pt x="81486" y="1756961"/>
                  </a:lnTo>
                  <a:lnTo>
                    <a:pt x="98005" y="1799057"/>
                  </a:lnTo>
                  <a:lnTo>
                    <a:pt x="115928" y="1840425"/>
                  </a:lnTo>
                  <a:lnTo>
                    <a:pt x="135225" y="1881036"/>
                  </a:lnTo>
                  <a:lnTo>
                    <a:pt x="155868" y="1920861"/>
                  </a:lnTo>
                  <a:lnTo>
                    <a:pt x="177827" y="1959871"/>
                  </a:lnTo>
                  <a:lnTo>
                    <a:pt x="201072" y="1998036"/>
                  </a:lnTo>
                  <a:lnTo>
                    <a:pt x="225574" y="2035326"/>
                  </a:lnTo>
                  <a:lnTo>
                    <a:pt x="251304" y="2071713"/>
                  </a:lnTo>
                  <a:lnTo>
                    <a:pt x="278231" y="2107166"/>
                  </a:lnTo>
                  <a:lnTo>
                    <a:pt x="306328" y="2141656"/>
                  </a:lnTo>
                  <a:lnTo>
                    <a:pt x="335563" y="2175155"/>
                  </a:lnTo>
                  <a:lnTo>
                    <a:pt x="365909" y="2207632"/>
                  </a:lnTo>
                  <a:lnTo>
                    <a:pt x="397335" y="2239058"/>
                  </a:lnTo>
                  <a:lnTo>
                    <a:pt x="429812" y="2269403"/>
                  </a:lnTo>
                  <a:lnTo>
                    <a:pt x="463310" y="2298639"/>
                  </a:lnTo>
                  <a:lnTo>
                    <a:pt x="497800" y="2326735"/>
                  </a:lnTo>
                  <a:lnTo>
                    <a:pt x="533254" y="2353663"/>
                  </a:lnTo>
                  <a:lnTo>
                    <a:pt x="569640" y="2379392"/>
                  </a:lnTo>
                  <a:lnTo>
                    <a:pt x="606930" y="2403894"/>
                  </a:lnTo>
                  <a:lnTo>
                    <a:pt x="645095" y="2427139"/>
                  </a:lnTo>
                  <a:lnTo>
                    <a:pt x="684105" y="2449098"/>
                  </a:lnTo>
                  <a:lnTo>
                    <a:pt x="723930" y="2469741"/>
                  </a:lnTo>
                  <a:lnTo>
                    <a:pt x="764541" y="2489038"/>
                  </a:lnTo>
                  <a:lnTo>
                    <a:pt x="805910" y="2506961"/>
                  </a:lnTo>
                  <a:lnTo>
                    <a:pt x="848005" y="2523480"/>
                  </a:lnTo>
                  <a:lnTo>
                    <a:pt x="890798" y="2538565"/>
                  </a:lnTo>
                  <a:lnTo>
                    <a:pt x="934260" y="2552187"/>
                  </a:lnTo>
                  <a:lnTo>
                    <a:pt x="978360" y="2564317"/>
                  </a:lnTo>
                  <a:lnTo>
                    <a:pt x="1023070" y="2574925"/>
                  </a:lnTo>
                  <a:lnTo>
                    <a:pt x="1068360" y="2583982"/>
                  </a:lnTo>
                  <a:lnTo>
                    <a:pt x="1114201" y="2591458"/>
                  </a:lnTo>
                  <a:lnTo>
                    <a:pt x="1160563" y="2597324"/>
                  </a:lnTo>
                  <a:lnTo>
                    <a:pt x="1207417" y="2601550"/>
                  </a:lnTo>
                  <a:lnTo>
                    <a:pt x="1254734" y="2604108"/>
                  </a:lnTo>
                  <a:lnTo>
                    <a:pt x="1302483" y="2604967"/>
                  </a:lnTo>
                  <a:lnTo>
                    <a:pt x="1350233" y="2604108"/>
                  </a:lnTo>
                  <a:lnTo>
                    <a:pt x="1397549" y="2601550"/>
                  </a:lnTo>
                  <a:lnTo>
                    <a:pt x="1444403" y="2597324"/>
                  </a:lnTo>
                  <a:lnTo>
                    <a:pt x="1490765" y="2591458"/>
                  </a:lnTo>
                  <a:lnTo>
                    <a:pt x="1536606" y="2583982"/>
                  </a:lnTo>
                  <a:lnTo>
                    <a:pt x="1581896" y="2574925"/>
                  </a:lnTo>
                  <a:lnTo>
                    <a:pt x="1626606" y="2564317"/>
                  </a:lnTo>
                  <a:lnTo>
                    <a:pt x="1670707" y="2552187"/>
                  </a:lnTo>
                  <a:lnTo>
                    <a:pt x="1714168" y="2538565"/>
                  </a:lnTo>
                  <a:lnTo>
                    <a:pt x="1756961" y="2523480"/>
                  </a:lnTo>
                  <a:lnTo>
                    <a:pt x="1799057" y="2506961"/>
                  </a:lnTo>
                  <a:lnTo>
                    <a:pt x="1840425" y="2489038"/>
                  </a:lnTo>
                  <a:lnTo>
                    <a:pt x="1881036" y="2469741"/>
                  </a:lnTo>
                  <a:lnTo>
                    <a:pt x="1920861" y="2449098"/>
                  </a:lnTo>
                  <a:lnTo>
                    <a:pt x="1959871" y="2427139"/>
                  </a:lnTo>
                  <a:lnTo>
                    <a:pt x="1998036" y="2403894"/>
                  </a:lnTo>
                  <a:lnTo>
                    <a:pt x="2035326" y="2379392"/>
                  </a:lnTo>
                  <a:lnTo>
                    <a:pt x="2071713" y="2353663"/>
                  </a:lnTo>
                  <a:lnTo>
                    <a:pt x="2107166" y="2326735"/>
                  </a:lnTo>
                  <a:lnTo>
                    <a:pt x="2141656" y="2298639"/>
                  </a:lnTo>
                  <a:lnTo>
                    <a:pt x="2175155" y="2269403"/>
                  </a:lnTo>
                  <a:lnTo>
                    <a:pt x="2207632" y="2239058"/>
                  </a:lnTo>
                  <a:lnTo>
                    <a:pt x="2239058" y="2207632"/>
                  </a:lnTo>
                  <a:lnTo>
                    <a:pt x="2269403" y="2175155"/>
                  </a:lnTo>
                  <a:lnTo>
                    <a:pt x="2298639" y="2141656"/>
                  </a:lnTo>
                  <a:lnTo>
                    <a:pt x="2326735" y="2107166"/>
                  </a:lnTo>
                  <a:lnTo>
                    <a:pt x="2353663" y="2071713"/>
                  </a:lnTo>
                  <a:lnTo>
                    <a:pt x="2379392" y="2035326"/>
                  </a:lnTo>
                  <a:lnTo>
                    <a:pt x="2403894" y="1998036"/>
                  </a:lnTo>
                  <a:lnTo>
                    <a:pt x="2427139" y="1959871"/>
                  </a:lnTo>
                  <a:lnTo>
                    <a:pt x="2449098" y="1920861"/>
                  </a:lnTo>
                  <a:lnTo>
                    <a:pt x="2469741" y="1881036"/>
                  </a:lnTo>
                  <a:lnTo>
                    <a:pt x="2489038" y="1840425"/>
                  </a:lnTo>
                  <a:lnTo>
                    <a:pt x="2506961" y="1799057"/>
                  </a:lnTo>
                  <a:lnTo>
                    <a:pt x="2523480" y="1756961"/>
                  </a:lnTo>
                  <a:lnTo>
                    <a:pt x="2538565" y="1714168"/>
                  </a:lnTo>
                  <a:lnTo>
                    <a:pt x="2552187" y="1670707"/>
                  </a:lnTo>
                  <a:lnTo>
                    <a:pt x="2564317" y="1626606"/>
                  </a:lnTo>
                  <a:lnTo>
                    <a:pt x="2574925" y="1581896"/>
                  </a:lnTo>
                  <a:lnTo>
                    <a:pt x="2583982" y="1536606"/>
                  </a:lnTo>
                  <a:lnTo>
                    <a:pt x="2591458" y="1490765"/>
                  </a:lnTo>
                  <a:lnTo>
                    <a:pt x="2597324" y="1444403"/>
                  </a:lnTo>
                  <a:lnTo>
                    <a:pt x="2601550" y="1397549"/>
                  </a:lnTo>
                  <a:lnTo>
                    <a:pt x="2604108" y="1350233"/>
                  </a:lnTo>
                  <a:lnTo>
                    <a:pt x="2604967" y="1302483"/>
                  </a:lnTo>
                  <a:lnTo>
                    <a:pt x="2604108" y="1254734"/>
                  </a:lnTo>
                  <a:lnTo>
                    <a:pt x="2601550" y="1207417"/>
                  </a:lnTo>
                  <a:lnTo>
                    <a:pt x="2597324" y="1160563"/>
                  </a:lnTo>
                  <a:lnTo>
                    <a:pt x="2591458" y="1114201"/>
                  </a:lnTo>
                  <a:lnTo>
                    <a:pt x="2583982" y="1068360"/>
                  </a:lnTo>
                  <a:lnTo>
                    <a:pt x="2574925" y="1023070"/>
                  </a:lnTo>
                  <a:lnTo>
                    <a:pt x="2564317" y="978360"/>
                  </a:lnTo>
                  <a:lnTo>
                    <a:pt x="2552187" y="934260"/>
                  </a:lnTo>
                  <a:lnTo>
                    <a:pt x="2538565" y="890798"/>
                  </a:lnTo>
                  <a:lnTo>
                    <a:pt x="2523480" y="848005"/>
                  </a:lnTo>
                  <a:lnTo>
                    <a:pt x="2506961" y="805910"/>
                  </a:lnTo>
                  <a:lnTo>
                    <a:pt x="2489038" y="764541"/>
                  </a:lnTo>
                  <a:lnTo>
                    <a:pt x="2469741" y="723930"/>
                  </a:lnTo>
                  <a:lnTo>
                    <a:pt x="2449098" y="684105"/>
                  </a:lnTo>
                  <a:lnTo>
                    <a:pt x="2427139" y="645095"/>
                  </a:lnTo>
                  <a:lnTo>
                    <a:pt x="2403894" y="606930"/>
                  </a:lnTo>
                  <a:lnTo>
                    <a:pt x="2379392" y="569640"/>
                  </a:lnTo>
                  <a:lnTo>
                    <a:pt x="2353663" y="533254"/>
                  </a:lnTo>
                  <a:lnTo>
                    <a:pt x="2326735" y="497800"/>
                  </a:lnTo>
                  <a:lnTo>
                    <a:pt x="2298639" y="463310"/>
                  </a:lnTo>
                  <a:lnTo>
                    <a:pt x="2269403" y="429812"/>
                  </a:lnTo>
                  <a:lnTo>
                    <a:pt x="2239058" y="397335"/>
                  </a:lnTo>
                  <a:lnTo>
                    <a:pt x="2207632" y="365909"/>
                  </a:lnTo>
                  <a:lnTo>
                    <a:pt x="2175155" y="335563"/>
                  </a:lnTo>
                  <a:lnTo>
                    <a:pt x="2141656" y="306328"/>
                  </a:lnTo>
                  <a:lnTo>
                    <a:pt x="2107166" y="278231"/>
                  </a:lnTo>
                  <a:lnTo>
                    <a:pt x="2071713" y="251304"/>
                  </a:lnTo>
                  <a:lnTo>
                    <a:pt x="2035326" y="225574"/>
                  </a:lnTo>
                  <a:lnTo>
                    <a:pt x="1998036" y="201072"/>
                  </a:lnTo>
                  <a:lnTo>
                    <a:pt x="1959871" y="177827"/>
                  </a:lnTo>
                  <a:lnTo>
                    <a:pt x="1920861" y="155868"/>
                  </a:lnTo>
                  <a:lnTo>
                    <a:pt x="1881036" y="135225"/>
                  </a:lnTo>
                  <a:lnTo>
                    <a:pt x="1840425" y="115928"/>
                  </a:lnTo>
                  <a:lnTo>
                    <a:pt x="1799057" y="98005"/>
                  </a:lnTo>
                  <a:lnTo>
                    <a:pt x="1756961" y="81486"/>
                  </a:lnTo>
                  <a:lnTo>
                    <a:pt x="1714168" y="66401"/>
                  </a:lnTo>
                  <a:lnTo>
                    <a:pt x="1670707" y="52779"/>
                  </a:lnTo>
                  <a:lnTo>
                    <a:pt x="1626606" y="40649"/>
                  </a:lnTo>
                  <a:lnTo>
                    <a:pt x="1581896" y="30041"/>
                  </a:lnTo>
                  <a:lnTo>
                    <a:pt x="1536606" y="20984"/>
                  </a:lnTo>
                  <a:lnTo>
                    <a:pt x="1490765" y="13508"/>
                  </a:lnTo>
                  <a:lnTo>
                    <a:pt x="1444403" y="7642"/>
                  </a:lnTo>
                  <a:lnTo>
                    <a:pt x="1397549" y="3416"/>
                  </a:lnTo>
                  <a:lnTo>
                    <a:pt x="1350233" y="859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94">
              <a:extLst>
                <a:ext uri="{FF2B5EF4-FFF2-40B4-BE49-F238E27FC236}">
                  <a16:creationId xmlns:a16="http://schemas.microsoft.com/office/drawing/2014/main" id="{D872ABD2-F721-44CE-9190-50E9481B021B}"/>
                </a:ext>
              </a:extLst>
            </p:cNvPr>
            <p:cNvSpPr/>
            <p:nvPr/>
          </p:nvSpPr>
          <p:spPr>
            <a:xfrm>
              <a:off x="8554478" y="11096637"/>
              <a:ext cx="1303020" cy="2000885"/>
            </a:xfrm>
            <a:custGeom>
              <a:avLst/>
              <a:gdLst/>
              <a:ahLst/>
              <a:cxnLst/>
              <a:rect l="l" t="t" r="r" b="b"/>
              <a:pathLst>
                <a:path w="1303020" h="2000884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984" y="1353590"/>
                  </a:lnTo>
                  <a:lnTo>
                    <a:pt x="3913" y="1404197"/>
                  </a:lnTo>
                  <a:lnTo>
                    <a:pt x="8752" y="1454270"/>
                  </a:lnTo>
                  <a:lnTo>
                    <a:pt x="15462" y="1503772"/>
                  </a:lnTo>
                  <a:lnTo>
                    <a:pt x="24009" y="1552667"/>
                  </a:lnTo>
                  <a:lnTo>
                    <a:pt x="34356" y="1600919"/>
                  </a:lnTo>
                  <a:lnTo>
                    <a:pt x="46468" y="1648491"/>
                  </a:lnTo>
                  <a:lnTo>
                    <a:pt x="60307" y="1695348"/>
                  </a:lnTo>
                  <a:lnTo>
                    <a:pt x="75838" y="1741454"/>
                  </a:lnTo>
                  <a:lnTo>
                    <a:pt x="93024" y="1786772"/>
                  </a:lnTo>
                  <a:lnTo>
                    <a:pt x="111830" y="1831266"/>
                  </a:lnTo>
                  <a:lnTo>
                    <a:pt x="132219" y="1874901"/>
                  </a:lnTo>
                  <a:lnTo>
                    <a:pt x="154155" y="1917639"/>
                  </a:lnTo>
                  <a:lnTo>
                    <a:pt x="177602" y="1959446"/>
                  </a:lnTo>
                  <a:lnTo>
                    <a:pt x="202523" y="2000284"/>
                  </a:lnTo>
                  <a:lnTo>
                    <a:pt x="1302483" y="1304083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656,000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1,171,000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64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1,827,000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90%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15.5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65055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90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5038" y="4004929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62111" y="4005480"/>
            <a:ext cx="110607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6285" y="2816643"/>
            <a:ext cx="818334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1527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16562"/>
            <a:ext cx="1835785" cy="127054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algn="ctr">
              <a:lnSpc>
                <a:spcPct val="102600"/>
              </a:lnSpc>
              <a:spcBef>
                <a:spcPts val="475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RHEUMATHOLOGY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9">
            <a:extLst>
              <a:ext uri="{FF2B5EF4-FFF2-40B4-BE49-F238E27FC236}">
                <a16:creationId xmlns:a16="http://schemas.microsoft.com/office/drawing/2014/main" id="{8DB1124B-5C7C-415A-A806-BC178975F32E}"/>
              </a:ext>
            </a:extLst>
          </p:cNvPr>
          <p:cNvSpPr txBox="1"/>
          <p:nvPr/>
        </p:nvSpPr>
        <p:spPr>
          <a:xfrm>
            <a:off x="710057" y="5118044"/>
            <a:ext cx="270700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*COUNTED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WITH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THE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USE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OF A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SURROGATE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FRAX</a:t>
            </a:r>
            <a:r>
              <a:rPr sz="600" baseline="34722" dirty="0">
                <a:solidFill>
                  <a:srgbClr val="173B66"/>
                </a:solidFill>
                <a:latin typeface="Open Sans"/>
                <a:cs typeface="Open Sans"/>
              </a:rPr>
              <a:t>®</a:t>
            </a:r>
            <a:r>
              <a:rPr sz="600" spc="127" baseline="34722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MODEL</a:t>
            </a:r>
            <a:endParaRPr sz="750" dirty="0">
              <a:latin typeface="Open Sans"/>
              <a:cs typeface="Open Sans"/>
            </a:endParaRPr>
          </a:p>
        </p:txBody>
      </p:sp>
      <p:sp>
        <p:nvSpPr>
          <p:cNvPr id="118" name="object 2">
            <a:extLst>
              <a:ext uri="{FF2B5EF4-FFF2-40B4-BE49-F238E27FC236}">
                <a16:creationId xmlns:a16="http://schemas.microsoft.com/office/drawing/2014/main" id="{A10104CD-777E-4ABA-A71A-4274A728EF48}"/>
              </a:ext>
            </a:extLst>
          </p:cNvPr>
          <p:cNvSpPr txBox="1"/>
          <p:nvPr/>
        </p:nvSpPr>
        <p:spPr>
          <a:xfrm>
            <a:off x="12851051" y="460039"/>
            <a:ext cx="1563748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5" dirty="0">
                <a:solidFill>
                  <a:srgbClr val="173B66"/>
                </a:solidFill>
                <a:latin typeface="Open Sans"/>
                <a:cs typeface="Open Sans"/>
              </a:rPr>
              <a:t>SPAIN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0A5B5AD0-0EA9-473F-A308-D22220A1CD75}"/>
              </a:ext>
            </a:extLst>
          </p:cNvPr>
          <p:cNvGrpSpPr/>
          <p:nvPr/>
        </p:nvGrpSpPr>
        <p:grpSpPr>
          <a:xfrm>
            <a:off x="12197842" y="585868"/>
            <a:ext cx="567055" cy="369094"/>
            <a:chOff x="11382448" y="778264"/>
            <a:chExt cx="567055" cy="369094"/>
          </a:xfrm>
        </p:grpSpPr>
        <p:sp>
          <p:nvSpPr>
            <p:cNvPr id="120" name="bg object 16">
              <a:extLst>
                <a:ext uri="{FF2B5EF4-FFF2-40B4-BE49-F238E27FC236}">
                  <a16:creationId xmlns:a16="http://schemas.microsoft.com/office/drawing/2014/main" id="{310B7071-A964-46AF-9DAF-707A0A97D2DF}"/>
                </a:ext>
              </a:extLst>
            </p:cNvPr>
            <p:cNvSpPr/>
            <p:nvPr/>
          </p:nvSpPr>
          <p:spPr>
            <a:xfrm>
              <a:off x="11382448" y="1054648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39"/>
                  </a:moveTo>
                  <a:lnTo>
                    <a:pt x="566964" y="92139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39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bg object 17">
              <a:extLst>
                <a:ext uri="{FF2B5EF4-FFF2-40B4-BE49-F238E27FC236}">
                  <a16:creationId xmlns:a16="http://schemas.microsoft.com/office/drawing/2014/main" id="{3438B151-6A8A-40A6-BFB0-164319B00AA1}"/>
                </a:ext>
              </a:extLst>
            </p:cNvPr>
            <p:cNvSpPr/>
            <p:nvPr/>
          </p:nvSpPr>
          <p:spPr>
            <a:xfrm>
              <a:off x="11382448" y="778264"/>
              <a:ext cx="567055" cy="92710"/>
            </a:xfrm>
            <a:custGeom>
              <a:avLst/>
              <a:gdLst/>
              <a:ahLst/>
              <a:cxnLst/>
              <a:rect l="l" t="t" r="r" b="b"/>
              <a:pathLst>
                <a:path w="567054" h="92709">
                  <a:moveTo>
                    <a:pt x="0" y="92127"/>
                  </a:moveTo>
                  <a:lnTo>
                    <a:pt x="566964" y="92127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92127"/>
                  </a:lnTo>
                  <a:close/>
                </a:path>
              </a:pathLst>
            </a:custGeom>
            <a:solidFill>
              <a:srgbClr val="DC18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bg object 18">
              <a:extLst>
                <a:ext uri="{FF2B5EF4-FFF2-40B4-BE49-F238E27FC236}">
                  <a16:creationId xmlns:a16="http://schemas.microsoft.com/office/drawing/2014/main" id="{0061CFE0-08A0-4CC4-900D-93FF72CA6248}"/>
                </a:ext>
              </a:extLst>
            </p:cNvPr>
            <p:cNvSpPr/>
            <p:nvPr/>
          </p:nvSpPr>
          <p:spPr>
            <a:xfrm>
              <a:off x="11382448" y="870392"/>
              <a:ext cx="567055" cy="184785"/>
            </a:xfrm>
            <a:custGeom>
              <a:avLst/>
              <a:gdLst/>
              <a:ahLst/>
              <a:cxnLst/>
              <a:rect l="l" t="t" r="r" b="b"/>
              <a:pathLst>
                <a:path w="567054" h="184784">
                  <a:moveTo>
                    <a:pt x="566964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6964" y="184255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FC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bg object 19">
              <a:extLst>
                <a:ext uri="{FF2B5EF4-FFF2-40B4-BE49-F238E27FC236}">
                  <a16:creationId xmlns:a16="http://schemas.microsoft.com/office/drawing/2014/main" id="{EF7329E6-E100-4429-84FF-446068AB1C2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505688" y="886556"/>
              <a:ext cx="133050" cy="151923"/>
            </a:xfrm>
            <a:prstGeom prst="rect">
              <a:avLst/>
            </a:prstGeom>
          </p:spPr>
        </p:pic>
      </p:grpSp>
      <p:sp>
        <p:nvSpPr>
          <p:cNvPr id="127" name="object 159">
            <a:extLst>
              <a:ext uri="{FF2B5EF4-FFF2-40B4-BE49-F238E27FC236}">
                <a16:creationId xmlns:a16="http://schemas.microsoft.com/office/drawing/2014/main" id="{04166A06-8149-46FE-8317-914E72DB7062}"/>
              </a:ext>
            </a:extLst>
          </p:cNvPr>
          <p:cNvSpPr/>
          <p:nvPr/>
        </p:nvSpPr>
        <p:spPr>
          <a:xfrm>
            <a:off x="2437937" y="2927665"/>
            <a:ext cx="1611993" cy="1192650"/>
          </a:xfrm>
          <a:custGeom>
            <a:avLst/>
            <a:gdLst/>
            <a:ahLst/>
            <a:cxnLst/>
            <a:rect l="l" t="t" r="r" b="b"/>
            <a:pathLst>
              <a:path w="2364740" h="1625600">
                <a:moveTo>
                  <a:pt x="835885" y="1498600"/>
                </a:moveTo>
                <a:lnTo>
                  <a:pt x="499110" y="1498600"/>
                </a:lnTo>
                <a:lnTo>
                  <a:pt x="505748" y="1511300"/>
                </a:lnTo>
                <a:lnTo>
                  <a:pt x="514524" y="1511300"/>
                </a:lnTo>
                <a:lnTo>
                  <a:pt x="521628" y="1536700"/>
                </a:lnTo>
                <a:lnTo>
                  <a:pt x="526846" y="1549400"/>
                </a:lnTo>
                <a:lnTo>
                  <a:pt x="534010" y="1574800"/>
                </a:lnTo>
                <a:lnTo>
                  <a:pt x="546965" y="1587500"/>
                </a:lnTo>
                <a:lnTo>
                  <a:pt x="561925" y="1600200"/>
                </a:lnTo>
                <a:lnTo>
                  <a:pt x="583954" y="1612900"/>
                </a:lnTo>
                <a:lnTo>
                  <a:pt x="607476" y="1625600"/>
                </a:lnTo>
                <a:lnTo>
                  <a:pt x="643009" y="1625600"/>
                </a:lnTo>
                <a:lnTo>
                  <a:pt x="661504" y="1612900"/>
                </a:lnTo>
                <a:lnTo>
                  <a:pt x="673145" y="1612900"/>
                </a:lnTo>
                <a:lnTo>
                  <a:pt x="683127" y="1587500"/>
                </a:lnTo>
                <a:lnTo>
                  <a:pt x="700225" y="1562100"/>
                </a:lnTo>
                <a:lnTo>
                  <a:pt x="723567" y="1549400"/>
                </a:lnTo>
                <a:lnTo>
                  <a:pt x="752247" y="1536700"/>
                </a:lnTo>
                <a:lnTo>
                  <a:pt x="781774" y="1536700"/>
                </a:lnTo>
                <a:lnTo>
                  <a:pt x="793881" y="1524000"/>
                </a:lnTo>
                <a:lnTo>
                  <a:pt x="808149" y="1524000"/>
                </a:lnTo>
                <a:lnTo>
                  <a:pt x="818537" y="1511300"/>
                </a:lnTo>
                <a:lnTo>
                  <a:pt x="835885" y="1498600"/>
                </a:lnTo>
                <a:close/>
              </a:path>
              <a:path w="2364740" h="1625600">
                <a:moveTo>
                  <a:pt x="1184876" y="1473200"/>
                </a:moveTo>
                <a:lnTo>
                  <a:pt x="496829" y="1473200"/>
                </a:lnTo>
                <a:lnTo>
                  <a:pt x="495754" y="1498600"/>
                </a:lnTo>
                <a:lnTo>
                  <a:pt x="846798" y="1498600"/>
                </a:lnTo>
                <a:lnTo>
                  <a:pt x="878594" y="1485900"/>
                </a:lnTo>
                <a:lnTo>
                  <a:pt x="1134155" y="1485900"/>
                </a:lnTo>
                <a:lnTo>
                  <a:pt x="1184876" y="1473200"/>
                </a:lnTo>
                <a:close/>
              </a:path>
              <a:path w="2364740" h="1625600">
                <a:moveTo>
                  <a:pt x="1238020" y="1473200"/>
                </a:moveTo>
                <a:lnTo>
                  <a:pt x="1224958" y="1473200"/>
                </a:lnTo>
                <a:lnTo>
                  <a:pt x="1231381" y="1485900"/>
                </a:lnTo>
                <a:lnTo>
                  <a:pt x="1238020" y="1473200"/>
                </a:lnTo>
                <a:close/>
              </a:path>
              <a:path w="2364740" h="1625600">
                <a:moveTo>
                  <a:pt x="1302567" y="1384300"/>
                </a:moveTo>
                <a:lnTo>
                  <a:pt x="410611" y="1384300"/>
                </a:lnTo>
                <a:lnTo>
                  <a:pt x="416211" y="1409700"/>
                </a:lnTo>
                <a:lnTo>
                  <a:pt x="441177" y="1422400"/>
                </a:lnTo>
                <a:lnTo>
                  <a:pt x="471290" y="1447800"/>
                </a:lnTo>
                <a:lnTo>
                  <a:pt x="492292" y="1473200"/>
                </a:lnTo>
                <a:lnTo>
                  <a:pt x="500136" y="1460500"/>
                </a:lnTo>
                <a:lnTo>
                  <a:pt x="506357" y="1460500"/>
                </a:lnTo>
                <a:lnTo>
                  <a:pt x="523634" y="1447800"/>
                </a:lnTo>
                <a:lnTo>
                  <a:pt x="1272263" y="1447800"/>
                </a:lnTo>
                <a:lnTo>
                  <a:pt x="1286233" y="1409700"/>
                </a:lnTo>
                <a:lnTo>
                  <a:pt x="1302567" y="1384300"/>
                </a:lnTo>
                <a:close/>
              </a:path>
              <a:path w="2364740" h="1625600">
                <a:moveTo>
                  <a:pt x="1272263" y="1447800"/>
                </a:moveTo>
                <a:lnTo>
                  <a:pt x="523634" y="1447800"/>
                </a:lnTo>
                <a:lnTo>
                  <a:pt x="515646" y="1460500"/>
                </a:lnTo>
                <a:lnTo>
                  <a:pt x="507288" y="1460500"/>
                </a:lnTo>
                <a:lnTo>
                  <a:pt x="500387" y="1473200"/>
                </a:lnTo>
                <a:lnTo>
                  <a:pt x="1251393" y="1473200"/>
                </a:lnTo>
                <a:lnTo>
                  <a:pt x="1263762" y="1460500"/>
                </a:lnTo>
                <a:lnTo>
                  <a:pt x="1272263" y="1447800"/>
                </a:lnTo>
                <a:close/>
              </a:path>
              <a:path w="2364740" h="1625600">
                <a:moveTo>
                  <a:pt x="2168332" y="393700"/>
                </a:moveTo>
                <a:lnTo>
                  <a:pt x="440282" y="393700"/>
                </a:lnTo>
                <a:lnTo>
                  <a:pt x="450204" y="406400"/>
                </a:lnTo>
                <a:lnTo>
                  <a:pt x="457535" y="406400"/>
                </a:lnTo>
                <a:lnTo>
                  <a:pt x="464341" y="419100"/>
                </a:lnTo>
                <a:lnTo>
                  <a:pt x="465308" y="431800"/>
                </a:lnTo>
                <a:lnTo>
                  <a:pt x="462836" y="444500"/>
                </a:lnTo>
                <a:lnTo>
                  <a:pt x="464591" y="457200"/>
                </a:lnTo>
                <a:lnTo>
                  <a:pt x="484961" y="457200"/>
                </a:lnTo>
                <a:lnTo>
                  <a:pt x="508041" y="482600"/>
                </a:lnTo>
                <a:lnTo>
                  <a:pt x="518858" y="495300"/>
                </a:lnTo>
                <a:lnTo>
                  <a:pt x="513330" y="508000"/>
                </a:lnTo>
                <a:lnTo>
                  <a:pt x="440724" y="571500"/>
                </a:lnTo>
                <a:lnTo>
                  <a:pt x="411208" y="596900"/>
                </a:lnTo>
                <a:lnTo>
                  <a:pt x="405656" y="596900"/>
                </a:lnTo>
                <a:lnTo>
                  <a:pt x="418611" y="685800"/>
                </a:lnTo>
                <a:lnTo>
                  <a:pt x="420939" y="711200"/>
                </a:lnTo>
                <a:lnTo>
                  <a:pt x="417954" y="736600"/>
                </a:lnTo>
                <a:lnTo>
                  <a:pt x="410695" y="749300"/>
                </a:lnTo>
                <a:lnTo>
                  <a:pt x="388523" y="762000"/>
                </a:lnTo>
                <a:lnTo>
                  <a:pt x="382684" y="774700"/>
                </a:lnTo>
                <a:lnTo>
                  <a:pt x="384547" y="787400"/>
                </a:lnTo>
                <a:lnTo>
                  <a:pt x="399257" y="812800"/>
                </a:lnTo>
                <a:lnTo>
                  <a:pt x="403650" y="825500"/>
                </a:lnTo>
                <a:lnTo>
                  <a:pt x="395412" y="863600"/>
                </a:lnTo>
                <a:lnTo>
                  <a:pt x="367055" y="876300"/>
                </a:lnTo>
                <a:lnTo>
                  <a:pt x="293243" y="889000"/>
                </a:lnTo>
                <a:lnTo>
                  <a:pt x="300430" y="901700"/>
                </a:lnTo>
                <a:lnTo>
                  <a:pt x="318089" y="914400"/>
                </a:lnTo>
                <a:lnTo>
                  <a:pt x="325838" y="927100"/>
                </a:lnTo>
                <a:lnTo>
                  <a:pt x="331008" y="939800"/>
                </a:lnTo>
                <a:lnTo>
                  <a:pt x="338698" y="965200"/>
                </a:lnTo>
                <a:lnTo>
                  <a:pt x="345050" y="977900"/>
                </a:lnTo>
                <a:lnTo>
                  <a:pt x="362279" y="1003300"/>
                </a:lnTo>
                <a:lnTo>
                  <a:pt x="377813" y="1016000"/>
                </a:lnTo>
                <a:lnTo>
                  <a:pt x="384523" y="1028700"/>
                </a:lnTo>
                <a:lnTo>
                  <a:pt x="375305" y="1054100"/>
                </a:lnTo>
                <a:lnTo>
                  <a:pt x="359903" y="1066800"/>
                </a:lnTo>
                <a:lnTo>
                  <a:pt x="342984" y="1092200"/>
                </a:lnTo>
                <a:lnTo>
                  <a:pt x="330280" y="1104900"/>
                </a:lnTo>
                <a:lnTo>
                  <a:pt x="327534" y="1143000"/>
                </a:lnTo>
                <a:lnTo>
                  <a:pt x="335319" y="1155700"/>
                </a:lnTo>
                <a:lnTo>
                  <a:pt x="351091" y="1181100"/>
                </a:lnTo>
                <a:lnTo>
                  <a:pt x="371759" y="1193800"/>
                </a:lnTo>
                <a:lnTo>
                  <a:pt x="394230" y="1193800"/>
                </a:lnTo>
                <a:lnTo>
                  <a:pt x="390266" y="1206500"/>
                </a:lnTo>
                <a:lnTo>
                  <a:pt x="383281" y="1219200"/>
                </a:lnTo>
                <a:lnTo>
                  <a:pt x="374266" y="1219200"/>
                </a:lnTo>
                <a:lnTo>
                  <a:pt x="364285" y="1231900"/>
                </a:lnTo>
                <a:lnTo>
                  <a:pt x="330769" y="1270000"/>
                </a:lnTo>
                <a:lnTo>
                  <a:pt x="306508" y="1308100"/>
                </a:lnTo>
                <a:lnTo>
                  <a:pt x="303630" y="1333500"/>
                </a:lnTo>
                <a:lnTo>
                  <a:pt x="308060" y="1371600"/>
                </a:lnTo>
                <a:lnTo>
                  <a:pt x="315869" y="1397000"/>
                </a:lnTo>
                <a:lnTo>
                  <a:pt x="392952" y="1397000"/>
                </a:lnTo>
                <a:lnTo>
                  <a:pt x="410611" y="1384300"/>
                </a:lnTo>
                <a:lnTo>
                  <a:pt x="1302567" y="1384300"/>
                </a:lnTo>
                <a:lnTo>
                  <a:pt x="1323366" y="1358900"/>
                </a:lnTo>
                <a:lnTo>
                  <a:pt x="1348476" y="1333500"/>
                </a:lnTo>
                <a:lnTo>
                  <a:pt x="1377740" y="1320800"/>
                </a:lnTo>
                <a:lnTo>
                  <a:pt x="1459576" y="1320800"/>
                </a:lnTo>
                <a:lnTo>
                  <a:pt x="1483599" y="1308100"/>
                </a:lnTo>
                <a:lnTo>
                  <a:pt x="1470835" y="1270000"/>
                </a:lnTo>
                <a:lnTo>
                  <a:pt x="1490106" y="1219200"/>
                </a:lnTo>
                <a:lnTo>
                  <a:pt x="1523359" y="1168400"/>
                </a:lnTo>
                <a:lnTo>
                  <a:pt x="1552611" y="1143000"/>
                </a:lnTo>
                <a:lnTo>
                  <a:pt x="1610794" y="1104900"/>
                </a:lnTo>
                <a:lnTo>
                  <a:pt x="1635307" y="1092200"/>
                </a:lnTo>
                <a:lnTo>
                  <a:pt x="1636716" y="1066800"/>
                </a:lnTo>
                <a:lnTo>
                  <a:pt x="1628501" y="1054100"/>
                </a:lnTo>
                <a:lnTo>
                  <a:pt x="1599463" y="1041400"/>
                </a:lnTo>
                <a:lnTo>
                  <a:pt x="1588550" y="1041400"/>
                </a:lnTo>
                <a:lnTo>
                  <a:pt x="1580551" y="1028700"/>
                </a:lnTo>
                <a:lnTo>
                  <a:pt x="1575214" y="1016000"/>
                </a:lnTo>
                <a:lnTo>
                  <a:pt x="1566999" y="990600"/>
                </a:lnTo>
                <a:lnTo>
                  <a:pt x="1559154" y="927100"/>
                </a:lnTo>
                <a:lnTo>
                  <a:pt x="1578139" y="876300"/>
                </a:lnTo>
                <a:lnTo>
                  <a:pt x="1613600" y="825500"/>
                </a:lnTo>
                <a:lnTo>
                  <a:pt x="1655258" y="774700"/>
                </a:lnTo>
                <a:lnTo>
                  <a:pt x="1703806" y="698500"/>
                </a:lnTo>
                <a:lnTo>
                  <a:pt x="1758275" y="660400"/>
                </a:lnTo>
                <a:lnTo>
                  <a:pt x="1761523" y="647700"/>
                </a:lnTo>
                <a:lnTo>
                  <a:pt x="1734491" y="647700"/>
                </a:lnTo>
                <a:lnTo>
                  <a:pt x="1770538" y="622300"/>
                </a:lnTo>
                <a:lnTo>
                  <a:pt x="1803874" y="596900"/>
                </a:lnTo>
                <a:lnTo>
                  <a:pt x="1839729" y="571500"/>
                </a:lnTo>
                <a:lnTo>
                  <a:pt x="1883322" y="558800"/>
                </a:lnTo>
                <a:lnTo>
                  <a:pt x="1952597" y="546100"/>
                </a:lnTo>
                <a:lnTo>
                  <a:pt x="1973468" y="546100"/>
                </a:lnTo>
                <a:lnTo>
                  <a:pt x="1989694" y="533400"/>
                </a:lnTo>
                <a:lnTo>
                  <a:pt x="2019293" y="508000"/>
                </a:lnTo>
                <a:lnTo>
                  <a:pt x="2035221" y="495300"/>
                </a:lnTo>
                <a:lnTo>
                  <a:pt x="2123802" y="444500"/>
                </a:lnTo>
                <a:lnTo>
                  <a:pt x="2161126" y="419100"/>
                </a:lnTo>
                <a:lnTo>
                  <a:pt x="2168332" y="393700"/>
                </a:lnTo>
                <a:close/>
              </a:path>
              <a:path w="2364740" h="1625600">
                <a:moveTo>
                  <a:pt x="1860576" y="1079500"/>
                </a:moveTo>
                <a:lnTo>
                  <a:pt x="1854559" y="1092200"/>
                </a:lnTo>
                <a:lnTo>
                  <a:pt x="1865997" y="1092200"/>
                </a:lnTo>
                <a:lnTo>
                  <a:pt x="1880205" y="1104900"/>
                </a:lnTo>
                <a:lnTo>
                  <a:pt x="1883095" y="1092200"/>
                </a:lnTo>
                <a:lnTo>
                  <a:pt x="1860576" y="1079500"/>
                </a:lnTo>
                <a:close/>
              </a:path>
              <a:path w="2364740" h="1625600">
                <a:moveTo>
                  <a:pt x="1881029" y="1003300"/>
                </a:moveTo>
                <a:lnTo>
                  <a:pt x="1859872" y="1003300"/>
                </a:lnTo>
                <a:lnTo>
                  <a:pt x="1839383" y="1016000"/>
                </a:lnTo>
                <a:lnTo>
                  <a:pt x="1829115" y="1028700"/>
                </a:lnTo>
                <a:lnTo>
                  <a:pt x="1834022" y="1054100"/>
                </a:lnTo>
                <a:lnTo>
                  <a:pt x="1852708" y="1054100"/>
                </a:lnTo>
                <a:lnTo>
                  <a:pt x="1875632" y="1041400"/>
                </a:lnTo>
                <a:lnTo>
                  <a:pt x="1893291" y="1016000"/>
                </a:lnTo>
                <a:lnTo>
                  <a:pt x="1881029" y="1003300"/>
                </a:lnTo>
                <a:close/>
              </a:path>
              <a:path w="2364740" h="1625600">
                <a:moveTo>
                  <a:pt x="2196934" y="914400"/>
                </a:moveTo>
                <a:lnTo>
                  <a:pt x="2066670" y="914400"/>
                </a:lnTo>
                <a:lnTo>
                  <a:pt x="2084771" y="927100"/>
                </a:lnTo>
                <a:lnTo>
                  <a:pt x="2102299" y="939800"/>
                </a:lnTo>
                <a:lnTo>
                  <a:pt x="2120997" y="952500"/>
                </a:lnTo>
                <a:lnTo>
                  <a:pt x="2154321" y="952500"/>
                </a:lnTo>
                <a:lnTo>
                  <a:pt x="2178272" y="939800"/>
                </a:lnTo>
                <a:lnTo>
                  <a:pt x="2196934" y="914400"/>
                </a:lnTo>
                <a:close/>
              </a:path>
              <a:path w="2364740" h="1625600">
                <a:moveTo>
                  <a:pt x="2168243" y="825500"/>
                </a:moveTo>
                <a:lnTo>
                  <a:pt x="2123384" y="838200"/>
                </a:lnTo>
                <a:lnTo>
                  <a:pt x="2067398" y="863600"/>
                </a:lnTo>
                <a:lnTo>
                  <a:pt x="2031340" y="901700"/>
                </a:lnTo>
                <a:lnTo>
                  <a:pt x="2046301" y="927100"/>
                </a:lnTo>
                <a:lnTo>
                  <a:pt x="2066670" y="914400"/>
                </a:lnTo>
                <a:lnTo>
                  <a:pt x="2196934" y="914400"/>
                </a:lnTo>
                <a:lnTo>
                  <a:pt x="2214414" y="876300"/>
                </a:lnTo>
                <a:lnTo>
                  <a:pt x="2205650" y="863600"/>
                </a:lnTo>
                <a:lnTo>
                  <a:pt x="2159694" y="863600"/>
                </a:lnTo>
                <a:lnTo>
                  <a:pt x="2160673" y="850900"/>
                </a:lnTo>
                <a:lnTo>
                  <a:pt x="2168243" y="825500"/>
                </a:lnTo>
                <a:close/>
              </a:path>
              <a:path w="2364740" h="1625600">
                <a:moveTo>
                  <a:pt x="2168959" y="355600"/>
                </a:moveTo>
                <a:lnTo>
                  <a:pt x="164686" y="355600"/>
                </a:lnTo>
                <a:lnTo>
                  <a:pt x="186285" y="381000"/>
                </a:lnTo>
                <a:lnTo>
                  <a:pt x="185032" y="393700"/>
                </a:lnTo>
                <a:lnTo>
                  <a:pt x="177545" y="406400"/>
                </a:lnTo>
                <a:lnTo>
                  <a:pt x="173319" y="419100"/>
                </a:lnTo>
                <a:lnTo>
                  <a:pt x="181808" y="431800"/>
                </a:lnTo>
                <a:lnTo>
                  <a:pt x="208792" y="431800"/>
                </a:lnTo>
                <a:lnTo>
                  <a:pt x="235776" y="419100"/>
                </a:lnTo>
                <a:lnTo>
                  <a:pt x="321265" y="419100"/>
                </a:lnTo>
                <a:lnTo>
                  <a:pt x="351187" y="406400"/>
                </a:lnTo>
                <a:lnTo>
                  <a:pt x="366768" y="406400"/>
                </a:lnTo>
                <a:lnTo>
                  <a:pt x="375496" y="393700"/>
                </a:lnTo>
                <a:lnTo>
                  <a:pt x="2168332" y="393700"/>
                </a:lnTo>
                <a:lnTo>
                  <a:pt x="2175538" y="368300"/>
                </a:lnTo>
                <a:lnTo>
                  <a:pt x="2173233" y="368300"/>
                </a:lnTo>
                <a:lnTo>
                  <a:pt x="2168959" y="355600"/>
                </a:lnTo>
                <a:close/>
              </a:path>
              <a:path w="2364740" h="1625600">
                <a:moveTo>
                  <a:pt x="2165090" y="330200"/>
                </a:moveTo>
                <a:lnTo>
                  <a:pt x="91423" y="330200"/>
                </a:lnTo>
                <a:lnTo>
                  <a:pt x="77071" y="342900"/>
                </a:lnTo>
                <a:lnTo>
                  <a:pt x="61406" y="381000"/>
                </a:lnTo>
                <a:lnTo>
                  <a:pt x="56988" y="393700"/>
                </a:lnTo>
                <a:lnTo>
                  <a:pt x="76367" y="406400"/>
                </a:lnTo>
                <a:lnTo>
                  <a:pt x="100951" y="381000"/>
                </a:lnTo>
                <a:lnTo>
                  <a:pt x="133320" y="368300"/>
                </a:lnTo>
                <a:lnTo>
                  <a:pt x="164686" y="355600"/>
                </a:lnTo>
                <a:lnTo>
                  <a:pt x="2168959" y="355600"/>
                </a:lnTo>
                <a:lnTo>
                  <a:pt x="2165377" y="342900"/>
                </a:lnTo>
                <a:lnTo>
                  <a:pt x="2165090" y="330200"/>
                </a:lnTo>
                <a:close/>
              </a:path>
              <a:path w="2364740" h="1625600">
                <a:moveTo>
                  <a:pt x="1325945" y="101600"/>
                </a:moveTo>
                <a:lnTo>
                  <a:pt x="46326" y="101600"/>
                </a:lnTo>
                <a:lnTo>
                  <a:pt x="13981" y="127000"/>
                </a:lnTo>
                <a:lnTo>
                  <a:pt x="0" y="165100"/>
                </a:lnTo>
                <a:lnTo>
                  <a:pt x="10136" y="203200"/>
                </a:lnTo>
                <a:lnTo>
                  <a:pt x="50147" y="215900"/>
                </a:lnTo>
                <a:lnTo>
                  <a:pt x="38613" y="228600"/>
                </a:lnTo>
                <a:lnTo>
                  <a:pt x="34971" y="254000"/>
                </a:lnTo>
                <a:lnTo>
                  <a:pt x="70361" y="254000"/>
                </a:lnTo>
                <a:lnTo>
                  <a:pt x="72833" y="266700"/>
                </a:lnTo>
                <a:lnTo>
                  <a:pt x="76844" y="292100"/>
                </a:lnTo>
                <a:lnTo>
                  <a:pt x="77430" y="304800"/>
                </a:lnTo>
                <a:lnTo>
                  <a:pt x="69609" y="330200"/>
                </a:lnTo>
                <a:lnTo>
                  <a:pt x="2182523" y="330200"/>
                </a:lnTo>
                <a:lnTo>
                  <a:pt x="2185675" y="317500"/>
                </a:lnTo>
                <a:lnTo>
                  <a:pt x="2055626" y="317500"/>
                </a:lnTo>
                <a:lnTo>
                  <a:pt x="2042384" y="304800"/>
                </a:lnTo>
                <a:lnTo>
                  <a:pt x="1951498" y="304800"/>
                </a:lnTo>
                <a:lnTo>
                  <a:pt x="1937266" y="292100"/>
                </a:lnTo>
                <a:lnTo>
                  <a:pt x="1868612" y="292100"/>
                </a:lnTo>
                <a:lnTo>
                  <a:pt x="1858045" y="279400"/>
                </a:lnTo>
                <a:lnTo>
                  <a:pt x="1859167" y="254000"/>
                </a:lnTo>
                <a:lnTo>
                  <a:pt x="1847902" y="241300"/>
                </a:lnTo>
                <a:lnTo>
                  <a:pt x="1602460" y="241300"/>
                </a:lnTo>
                <a:lnTo>
                  <a:pt x="1590867" y="228600"/>
                </a:lnTo>
                <a:lnTo>
                  <a:pt x="1569554" y="215900"/>
                </a:lnTo>
                <a:lnTo>
                  <a:pt x="1507204" y="215900"/>
                </a:lnTo>
                <a:lnTo>
                  <a:pt x="1499169" y="203200"/>
                </a:lnTo>
                <a:lnTo>
                  <a:pt x="1485509" y="190500"/>
                </a:lnTo>
                <a:lnTo>
                  <a:pt x="1478393" y="190500"/>
                </a:lnTo>
                <a:lnTo>
                  <a:pt x="1470764" y="177800"/>
                </a:lnTo>
                <a:lnTo>
                  <a:pt x="1446514" y="177800"/>
                </a:lnTo>
                <a:lnTo>
                  <a:pt x="1409834" y="165100"/>
                </a:lnTo>
                <a:lnTo>
                  <a:pt x="1363687" y="165100"/>
                </a:lnTo>
                <a:lnTo>
                  <a:pt x="1357263" y="152400"/>
                </a:lnTo>
                <a:lnTo>
                  <a:pt x="1354887" y="152400"/>
                </a:lnTo>
                <a:lnTo>
                  <a:pt x="1358302" y="139700"/>
                </a:lnTo>
                <a:lnTo>
                  <a:pt x="1362505" y="139700"/>
                </a:lnTo>
                <a:lnTo>
                  <a:pt x="1362469" y="127000"/>
                </a:lnTo>
                <a:lnTo>
                  <a:pt x="1347532" y="114300"/>
                </a:lnTo>
                <a:lnTo>
                  <a:pt x="1325945" y="101600"/>
                </a:lnTo>
                <a:close/>
              </a:path>
              <a:path w="2364740" h="1625600">
                <a:moveTo>
                  <a:pt x="2170654" y="292100"/>
                </a:moveTo>
                <a:lnTo>
                  <a:pt x="2095732" y="292100"/>
                </a:lnTo>
                <a:lnTo>
                  <a:pt x="2083840" y="304800"/>
                </a:lnTo>
                <a:lnTo>
                  <a:pt x="2066837" y="304800"/>
                </a:lnTo>
                <a:lnTo>
                  <a:pt x="2055626" y="317500"/>
                </a:lnTo>
                <a:lnTo>
                  <a:pt x="2183669" y="317500"/>
                </a:lnTo>
                <a:lnTo>
                  <a:pt x="2174045" y="304800"/>
                </a:lnTo>
                <a:lnTo>
                  <a:pt x="2170654" y="292100"/>
                </a:lnTo>
                <a:close/>
              </a:path>
              <a:path w="2364740" h="1625600">
                <a:moveTo>
                  <a:pt x="2001932" y="292100"/>
                </a:moveTo>
                <a:lnTo>
                  <a:pt x="1993061" y="304800"/>
                </a:lnTo>
                <a:lnTo>
                  <a:pt x="2015472" y="304800"/>
                </a:lnTo>
                <a:lnTo>
                  <a:pt x="2001932" y="292100"/>
                </a:lnTo>
                <a:close/>
              </a:path>
              <a:path w="2364740" h="1625600">
                <a:moveTo>
                  <a:pt x="1923034" y="279400"/>
                </a:moveTo>
                <a:lnTo>
                  <a:pt x="1907679" y="279400"/>
                </a:lnTo>
                <a:lnTo>
                  <a:pt x="1886581" y="292100"/>
                </a:lnTo>
                <a:lnTo>
                  <a:pt x="1937266" y="292100"/>
                </a:lnTo>
                <a:lnTo>
                  <a:pt x="1923034" y="279400"/>
                </a:lnTo>
                <a:close/>
              </a:path>
              <a:path w="2364740" h="1625600">
                <a:moveTo>
                  <a:pt x="1675556" y="228600"/>
                </a:moveTo>
                <a:lnTo>
                  <a:pt x="1619236" y="241300"/>
                </a:lnTo>
                <a:lnTo>
                  <a:pt x="1698027" y="241300"/>
                </a:lnTo>
                <a:lnTo>
                  <a:pt x="1675556" y="228600"/>
                </a:lnTo>
                <a:close/>
              </a:path>
              <a:path w="2364740" h="1625600">
                <a:moveTo>
                  <a:pt x="1753929" y="203200"/>
                </a:moveTo>
                <a:lnTo>
                  <a:pt x="1724307" y="215900"/>
                </a:lnTo>
                <a:lnTo>
                  <a:pt x="1722133" y="215900"/>
                </a:lnTo>
                <a:lnTo>
                  <a:pt x="1722778" y="228600"/>
                </a:lnTo>
                <a:lnTo>
                  <a:pt x="1719996" y="241300"/>
                </a:lnTo>
                <a:lnTo>
                  <a:pt x="1847902" y="241300"/>
                </a:lnTo>
                <a:lnTo>
                  <a:pt x="1836637" y="228600"/>
                </a:lnTo>
                <a:lnTo>
                  <a:pt x="1796459" y="215900"/>
                </a:lnTo>
                <a:lnTo>
                  <a:pt x="1753929" y="203200"/>
                </a:lnTo>
                <a:close/>
              </a:path>
              <a:path w="2364740" h="1625600">
                <a:moveTo>
                  <a:pt x="1557375" y="203200"/>
                </a:moveTo>
                <a:lnTo>
                  <a:pt x="1545435" y="203200"/>
                </a:lnTo>
                <a:lnTo>
                  <a:pt x="1519848" y="215900"/>
                </a:lnTo>
                <a:lnTo>
                  <a:pt x="1569554" y="215900"/>
                </a:lnTo>
                <a:lnTo>
                  <a:pt x="1557375" y="203200"/>
                </a:lnTo>
                <a:close/>
              </a:path>
              <a:path w="2364740" h="1625600">
                <a:moveTo>
                  <a:pt x="1382540" y="139700"/>
                </a:moveTo>
                <a:lnTo>
                  <a:pt x="1378373" y="152400"/>
                </a:lnTo>
                <a:lnTo>
                  <a:pt x="1371412" y="152400"/>
                </a:lnTo>
                <a:lnTo>
                  <a:pt x="1363687" y="165100"/>
                </a:lnTo>
                <a:lnTo>
                  <a:pt x="1409834" y="165100"/>
                </a:lnTo>
                <a:lnTo>
                  <a:pt x="1392737" y="152400"/>
                </a:lnTo>
                <a:lnTo>
                  <a:pt x="1382540" y="139700"/>
                </a:lnTo>
                <a:close/>
              </a:path>
              <a:path w="2364740" h="1625600">
                <a:moveTo>
                  <a:pt x="1296251" y="76200"/>
                </a:moveTo>
                <a:lnTo>
                  <a:pt x="1257983" y="88900"/>
                </a:lnTo>
                <a:lnTo>
                  <a:pt x="118312" y="88900"/>
                </a:lnTo>
                <a:lnTo>
                  <a:pt x="99053" y="101600"/>
                </a:lnTo>
                <a:lnTo>
                  <a:pt x="1306065" y="101600"/>
                </a:lnTo>
                <a:lnTo>
                  <a:pt x="1296251" y="76200"/>
                </a:lnTo>
                <a:close/>
              </a:path>
              <a:path w="2364740" h="1625600">
                <a:moveTo>
                  <a:pt x="638651" y="38100"/>
                </a:moveTo>
                <a:lnTo>
                  <a:pt x="170286" y="38100"/>
                </a:lnTo>
                <a:lnTo>
                  <a:pt x="168280" y="50800"/>
                </a:lnTo>
                <a:lnTo>
                  <a:pt x="167313" y="50800"/>
                </a:lnTo>
                <a:lnTo>
                  <a:pt x="168053" y="63500"/>
                </a:lnTo>
                <a:lnTo>
                  <a:pt x="159015" y="63500"/>
                </a:lnTo>
                <a:lnTo>
                  <a:pt x="148436" y="76200"/>
                </a:lnTo>
                <a:lnTo>
                  <a:pt x="135230" y="88900"/>
                </a:lnTo>
                <a:lnTo>
                  <a:pt x="1069369" y="88900"/>
                </a:lnTo>
                <a:lnTo>
                  <a:pt x="1057143" y="76200"/>
                </a:lnTo>
                <a:lnTo>
                  <a:pt x="799684" y="76200"/>
                </a:lnTo>
                <a:lnTo>
                  <a:pt x="638651" y="38100"/>
                </a:lnTo>
                <a:close/>
              </a:path>
              <a:path w="2364740" h="1625600">
                <a:moveTo>
                  <a:pt x="1139707" y="76200"/>
                </a:moveTo>
                <a:lnTo>
                  <a:pt x="1075865" y="76200"/>
                </a:lnTo>
                <a:lnTo>
                  <a:pt x="1069369" y="88900"/>
                </a:lnTo>
                <a:lnTo>
                  <a:pt x="1194499" y="88900"/>
                </a:lnTo>
                <a:lnTo>
                  <a:pt x="1139707" y="76200"/>
                </a:lnTo>
                <a:close/>
              </a:path>
              <a:path w="2364740" h="1625600">
                <a:moveTo>
                  <a:pt x="1016177" y="63500"/>
                </a:moveTo>
                <a:lnTo>
                  <a:pt x="950627" y="63500"/>
                </a:lnTo>
                <a:lnTo>
                  <a:pt x="840936" y="76200"/>
                </a:lnTo>
                <a:lnTo>
                  <a:pt x="1057143" y="76200"/>
                </a:lnTo>
                <a:lnTo>
                  <a:pt x="1016177" y="63500"/>
                </a:lnTo>
                <a:close/>
              </a:path>
              <a:path w="2364740" h="1625600">
                <a:moveTo>
                  <a:pt x="294520" y="0"/>
                </a:moveTo>
                <a:lnTo>
                  <a:pt x="258008" y="0"/>
                </a:lnTo>
                <a:lnTo>
                  <a:pt x="240038" y="12700"/>
                </a:lnTo>
                <a:lnTo>
                  <a:pt x="205305" y="12700"/>
                </a:lnTo>
                <a:lnTo>
                  <a:pt x="178417" y="38100"/>
                </a:lnTo>
                <a:lnTo>
                  <a:pt x="341050" y="38100"/>
                </a:lnTo>
                <a:lnTo>
                  <a:pt x="323689" y="25400"/>
                </a:lnTo>
                <a:lnTo>
                  <a:pt x="309648" y="12700"/>
                </a:lnTo>
                <a:lnTo>
                  <a:pt x="294520" y="0"/>
                </a:lnTo>
                <a:close/>
              </a:path>
              <a:path w="2364740" h="1625600">
                <a:moveTo>
                  <a:pt x="2293241" y="794334"/>
                </a:moveTo>
                <a:lnTo>
                  <a:pt x="2281182" y="810680"/>
                </a:lnTo>
                <a:lnTo>
                  <a:pt x="2293050" y="823671"/>
                </a:lnTo>
                <a:lnTo>
                  <a:pt x="2319867" y="836219"/>
                </a:lnTo>
                <a:lnTo>
                  <a:pt x="2348200" y="841748"/>
                </a:lnTo>
                <a:lnTo>
                  <a:pt x="2364677" y="833724"/>
                </a:lnTo>
                <a:lnTo>
                  <a:pt x="2348439" y="813641"/>
                </a:lnTo>
                <a:lnTo>
                  <a:pt x="2320141" y="797916"/>
                </a:lnTo>
                <a:lnTo>
                  <a:pt x="2293241" y="794334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8" name="object 7">
            <a:extLst>
              <a:ext uri="{FF2B5EF4-FFF2-40B4-BE49-F238E27FC236}">
                <a16:creationId xmlns:a16="http://schemas.microsoft.com/office/drawing/2014/main" id="{A179F19B-C4E4-4069-BFB6-5AE65F570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64254"/>
              </p:ext>
            </p:extLst>
          </p:nvPr>
        </p:nvGraphicFramePr>
        <p:xfrm>
          <a:off x="10118227" y="7976552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9" name="object 8">
            <a:extLst>
              <a:ext uri="{FF2B5EF4-FFF2-40B4-BE49-F238E27FC236}">
                <a16:creationId xmlns:a16="http://schemas.microsoft.com/office/drawing/2014/main" id="{FC74ED4A-0DF2-4F48-9991-4C2743124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69281"/>
              </p:ext>
            </p:extLst>
          </p:nvPr>
        </p:nvGraphicFramePr>
        <p:xfrm>
          <a:off x="12537887" y="7410447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0" name="object 9">
            <a:extLst>
              <a:ext uri="{FF2B5EF4-FFF2-40B4-BE49-F238E27FC236}">
                <a16:creationId xmlns:a16="http://schemas.microsoft.com/office/drawing/2014/main" id="{AC4C066D-FAF2-4773-B0B8-4AD24F849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433240"/>
              </p:ext>
            </p:extLst>
          </p:nvPr>
        </p:nvGraphicFramePr>
        <p:xfrm>
          <a:off x="10118227" y="6235171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1" name="object 10">
            <a:extLst>
              <a:ext uri="{FF2B5EF4-FFF2-40B4-BE49-F238E27FC236}">
                <a16:creationId xmlns:a16="http://schemas.microsoft.com/office/drawing/2014/main" id="{1293C900-FFAA-42E2-A788-3235FD90C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16859"/>
              </p:ext>
            </p:extLst>
          </p:nvPr>
        </p:nvGraphicFramePr>
        <p:xfrm>
          <a:off x="12529017" y="5575983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2" name="object 120">
            <a:extLst>
              <a:ext uri="{FF2B5EF4-FFF2-40B4-BE49-F238E27FC236}">
                <a16:creationId xmlns:a16="http://schemas.microsoft.com/office/drawing/2014/main" id="{B43A206D-7C61-498A-A5B9-4C6FB74B0FD5}"/>
              </a:ext>
            </a:extLst>
          </p:cNvPr>
          <p:cNvSpPr txBox="1"/>
          <p:nvPr/>
        </p:nvSpPr>
        <p:spPr>
          <a:xfrm>
            <a:off x="10112436" y="5575983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2289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490</Words>
  <Application>Microsoft Office PowerPoint</Application>
  <PresentationFormat>Custom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656,000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2022-01-26T11:00:31Z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