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312" r:id="rId3"/>
    <p:sldId id="313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4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822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10650" y="3701064"/>
            <a:ext cx="4995265" cy="4995265"/>
          </a:xfrm>
          <a:prstGeom prst="rect">
            <a:avLst/>
          </a:prstGeom>
        </p:spPr>
      </p:pic>
      <p:grpSp>
        <p:nvGrpSpPr>
          <p:cNvPr id="7" name="object 155">
            <a:extLst>
              <a:ext uri="{FF2B5EF4-FFF2-40B4-BE49-F238E27FC236}">
                <a16:creationId xmlns:a16="http://schemas.microsoft.com/office/drawing/2014/main" id="{62C6325A-200C-42CC-85C8-F4526812004F}"/>
              </a:ext>
            </a:extLst>
          </p:cNvPr>
          <p:cNvGrpSpPr/>
          <p:nvPr/>
        </p:nvGrpSpPr>
        <p:grpSpPr>
          <a:xfrm>
            <a:off x="12717335" y="835025"/>
            <a:ext cx="1250855" cy="813826"/>
            <a:chOff x="10770656" y="778252"/>
            <a:chExt cx="567055" cy="368935"/>
          </a:xfrm>
        </p:grpSpPr>
        <p:sp>
          <p:nvSpPr>
            <p:cNvPr id="8" name="object 156">
              <a:extLst>
                <a:ext uri="{FF2B5EF4-FFF2-40B4-BE49-F238E27FC236}">
                  <a16:creationId xmlns:a16="http://schemas.microsoft.com/office/drawing/2014/main" id="{34ED06ED-AD9D-40C9-A97F-B92327CDADAF}"/>
                </a:ext>
              </a:extLst>
            </p:cNvPr>
            <p:cNvSpPr/>
            <p:nvPr/>
          </p:nvSpPr>
          <p:spPr>
            <a:xfrm>
              <a:off x="10770662" y="999325"/>
              <a:ext cx="567055" cy="147955"/>
            </a:xfrm>
            <a:custGeom>
              <a:avLst/>
              <a:gdLst/>
              <a:ahLst/>
              <a:cxnLst/>
              <a:rect l="l" t="t" r="r" b="b"/>
              <a:pathLst>
                <a:path w="567054" h="147955">
                  <a:moveTo>
                    <a:pt x="0" y="147450"/>
                  </a:moveTo>
                  <a:lnTo>
                    <a:pt x="566964" y="147450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147450"/>
                  </a:lnTo>
                  <a:close/>
                </a:path>
              </a:pathLst>
            </a:custGeom>
            <a:solidFill>
              <a:srgbClr val="056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57">
              <a:extLst>
                <a:ext uri="{FF2B5EF4-FFF2-40B4-BE49-F238E27FC236}">
                  <a16:creationId xmlns:a16="http://schemas.microsoft.com/office/drawing/2014/main" id="{62D92205-6BAE-44EE-8F36-8273C90671D5}"/>
                </a:ext>
              </a:extLst>
            </p:cNvPr>
            <p:cNvSpPr/>
            <p:nvPr/>
          </p:nvSpPr>
          <p:spPr>
            <a:xfrm>
              <a:off x="10943438" y="999325"/>
              <a:ext cx="74295" cy="147320"/>
            </a:xfrm>
            <a:custGeom>
              <a:avLst/>
              <a:gdLst/>
              <a:ahLst/>
              <a:cxnLst/>
              <a:rect l="l" t="t" r="r" b="b"/>
              <a:pathLst>
                <a:path w="74295" h="147319">
                  <a:moveTo>
                    <a:pt x="0" y="147320"/>
                  </a:moveTo>
                  <a:lnTo>
                    <a:pt x="73704" y="147320"/>
                  </a:lnTo>
                  <a:lnTo>
                    <a:pt x="73704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F4C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58">
              <a:extLst>
                <a:ext uri="{FF2B5EF4-FFF2-40B4-BE49-F238E27FC236}">
                  <a16:creationId xmlns:a16="http://schemas.microsoft.com/office/drawing/2014/main" id="{D0B613EE-B7E2-4BC6-8F02-EFFE15A23C35}"/>
                </a:ext>
              </a:extLst>
            </p:cNvPr>
            <p:cNvSpPr/>
            <p:nvPr/>
          </p:nvSpPr>
          <p:spPr>
            <a:xfrm>
              <a:off x="10770654" y="778255"/>
              <a:ext cx="567055" cy="147955"/>
            </a:xfrm>
            <a:custGeom>
              <a:avLst/>
              <a:gdLst/>
              <a:ahLst/>
              <a:cxnLst/>
              <a:rect l="l" t="t" r="r" b="b"/>
              <a:pathLst>
                <a:path w="567054" h="147955">
                  <a:moveTo>
                    <a:pt x="172783" y="0"/>
                  </a:moveTo>
                  <a:lnTo>
                    <a:pt x="0" y="0"/>
                  </a:lnTo>
                  <a:lnTo>
                    <a:pt x="0" y="147421"/>
                  </a:lnTo>
                  <a:lnTo>
                    <a:pt x="172783" y="147421"/>
                  </a:lnTo>
                  <a:lnTo>
                    <a:pt x="172783" y="0"/>
                  </a:lnTo>
                  <a:close/>
                </a:path>
                <a:path w="567054" h="147955">
                  <a:moveTo>
                    <a:pt x="566966" y="0"/>
                  </a:moveTo>
                  <a:lnTo>
                    <a:pt x="246481" y="0"/>
                  </a:lnTo>
                  <a:lnTo>
                    <a:pt x="246481" y="147421"/>
                  </a:lnTo>
                  <a:lnTo>
                    <a:pt x="566966" y="147421"/>
                  </a:lnTo>
                  <a:lnTo>
                    <a:pt x="566966" y="0"/>
                  </a:lnTo>
                  <a:close/>
                </a:path>
              </a:pathLst>
            </a:custGeom>
            <a:solidFill>
              <a:srgbClr val="056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59">
              <a:extLst>
                <a:ext uri="{FF2B5EF4-FFF2-40B4-BE49-F238E27FC236}">
                  <a16:creationId xmlns:a16="http://schemas.microsoft.com/office/drawing/2014/main" id="{6BF371D7-AA6A-428F-92B8-4A4A315F0430}"/>
                </a:ext>
              </a:extLst>
            </p:cNvPr>
            <p:cNvSpPr/>
            <p:nvPr/>
          </p:nvSpPr>
          <p:spPr>
            <a:xfrm>
              <a:off x="10770654" y="778356"/>
              <a:ext cx="567055" cy="220979"/>
            </a:xfrm>
            <a:custGeom>
              <a:avLst/>
              <a:gdLst/>
              <a:ahLst/>
              <a:cxnLst/>
              <a:rect l="l" t="t" r="r" b="b"/>
              <a:pathLst>
                <a:path w="567054" h="220980">
                  <a:moveTo>
                    <a:pt x="566966" y="147320"/>
                  </a:moveTo>
                  <a:lnTo>
                    <a:pt x="246481" y="147320"/>
                  </a:lnTo>
                  <a:lnTo>
                    <a:pt x="246481" y="0"/>
                  </a:lnTo>
                  <a:lnTo>
                    <a:pt x="172783" y="0"/>
                  </a:lnTo>
                  <a:lnTo>
                    <a:pt x="172783" y="147320"/>
                  </a:lnTo>
                  <a:lnTo>
                    <a:pt x="0" y="147320"/>
                  </a:lnTo>
                  <a:lnTo>
                    <a:pt x="0" y="220980"/>
                  </a:lnTo>
                  <a:lnTo>
                    <a:pt x="566966" y="220980"/>
                  </a:lnTo>
                  <a:lnTo>
                    <a:pt x="566966" y="147320"/>
                  </a:lnTo>
                  <a:close/>
                </a:path>
              </a:pathLst>
            </a:custGeom>
            <a:solidFill>
              <a:srgbClr val="F4C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3483F3A-FB3C-4650-8D2F-7E4DF0B7CD34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Sweden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4B4702-FB3F-4914-94C7-A6C82494D94C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848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1.4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45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5.6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338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14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124,000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22.4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77.6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583,000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73092" y="6382934"/>
            <a:ext cx="2765884" cy="17838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1500" b="1" spc="-10" dirty="0">
                <a:solidFill>
                  <a:srgbClr val="B82D6B"/>
                </a:solidFill>
                <a:latin typeface="+mj-lt"/>
                <a:cs typeface="Open Sans"/>
              </a:rPr>
              <a:t>2.3</a:t>
            </a:r>
            <a:endParaRPr sz="115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161,000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124,000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30.1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176.6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+30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1287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229.1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6" name="object 2">
            <a:extLst>
              <a:ext uri="{FF2B5EF4-FFF2-40B4-BE49-F238E27FC236}">
                <a16:creationId xmlns:a16="http://schemas.microsoft.com/office/drawing/2014/main" id="{6EDE28FE-C7D4-4E7A-A355-7CA050F2CA47}"/>
              </a:ext>
            </a:extLst>
          </p:cNvPr>
          <p:cNvSpPr txBox="1"/>
          <p:nvPr/>
        </p:nvSpPr>
        <p:spPr>
          <a:xfrm>
            <a:off x="12395067" y="733582"/>
            <a:ext cx="204470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SWEDEN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00" name="object 155">
            <a:extLst>
              <a:ext uri="{FF2B5EF4-FFF2-40B4-BE49-F238E27FC236}">
                <a16:creationId xmlns:a16="http://schemas.microsoft.com/office/drawing/2014/main" id="{ABEA58AA-72AA-4A80-AF42-A2C0763E62BC}"/>
              </a:ext>
            </a:extLst>
          </p:cNvPr>
          <p:cNvGrpSpPr/>
          <p:nvPr/>
        </p:nvGrpSpPr>
        <p:grpSpPr>
          <a:xfrm>
            <a:off x="11652883" y="859399"/>
            <a:ext cx="567055" cy="368935"/>
            <a:chOff x="10770656" y="778252"/>
            <a:chExt cx="567055" cy="368935"/>
          </a:xfrm>
        </p:grpSpPr>
        <p:sp>
          <p:nvSpPr>
            <p:cNvPr id="103" name="object 156">
              <a:extLst>
                <a:ext uri="{FF2B5EF4-FFF2-40B4-BE49-F238E27FC236}">
                  <a16:creationId xmlns:a16="http://schemas.microsoft.com/office/drawing/2014/main" id="{D9CB8F31-6428-4F23-B7A3-16FB2B0CB040}"/>
                </a:ext>
              </a:extLst>
            </p:cNvPr>
            <p:cNvSpPr/>
            <p:nvPr/>
          </p:nvSpPr>
          <p:spPr>
            <a:xfrm>
              <a:off x="10770662" y="999325"/>
              <a:ext cx="567055" cy="147955"/>
            </a:xfrm>
            <a:custGeom>
              <a:avLst/>
              <a:gdLst/>
              <a:ahLst/>
              <a:cxnLst/>
              <a:rect l="l" t="t" r="r" b="b"/>
              <a:pathLst>
                <a:path w="567054" h="147955">
                  <a:moveTo>
                    <a:pt x="0" y="147450"/>
                  </a:moveTo>
                  <a:lnTo>
                    <a:pt x="566964" y="147450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147450"/>
                  </a:lnTo>
                  <a:close/>
                </a:path>
              </a:pathLst>
            </a:custGeom>
            <a:solidFill>
              <a:srgbClr val="056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57">
              <a:extLst>
                <a:ext uri="{FF2B5EF4-FFF2-40B4-BE49-F238E27FC236}">
                  <a16:creationId xmlns:a16="http://schemas.microsoft.com/office/drawing/2014/main" id="{AF50D1FB-6025-423C-A7DD-236789BA7821}"/>
                </a:ext>
              </a:extLst>
            </p:cNvPr>
            <p:cNvSpPr/>
            <p:nvPr/>
          </p:nvSpPr>
          <p:spPr>
            <a:xfrm>
              <a:off x="10943438" y="999325"/>
              <a:ext cx="74295" cy="147320"/>
            </a:xfrm>
            <a:custGeom>
              <a:avLst/>
              <a:gdLst/>
              <a:ahLst/>
              <a:cxnLst/>
              <a:rect l="l" t="t" r="r" b="b"/>
              <a:pathLst>
                <a:path w="74295" h="147319">
                  <a:moveTo>
                    <a:pt x="0" y="147320"/>
                  </a:moveTo>
                  <a:lnTo>
                    <a:pt x="73704" y="147320"/>
                  </a:lnTo>
                  <a:lnTo>
                    <a:pt x="73704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F4C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58">
              <a:extLst>
                <a:ext uri="{FF2B5EF4-FFF2-40B4-BE49-F238E27FC236}">
                  <a16:creationId xmlns:a16="http://schemas.microsoft.com/office/drawing/2014/main" id="{6AE8CECC-EAE4-48BA-817A-9FFC15FE6329}"/>
                </a:ext>
              </a:extLst>
            </p:cNvPr>
            <p:cNvSpPr/>
            <p:nvPr/>
          </p:nvSpPr>
          <p:spPr>
            <a:xfrm>
              <a:off x="10770654" y="778255"/>
              <a:ext cx="567055" cy="147955"/>
            </a:xfrm>
            <a:custGeom>
              <a:avLst/>
              <a:gdLst/>
              <a:ahLst/>
              <a:cxnLst/>
              <a:rect l="l" t="t" r="r" b="b"/>
              <a:pathLst>
                <a:path w="567054" h="147955">
                  <a:moveTo>
                    <a:pt x="172783" y="0"/>
                  </a:moveTo>
                  <a:lnTo>
                    <a:pt x="0" y="0"/>
                  </a:lnTo>
                  <a:lnTo>
                    <a:pt x="0" y="147421"/>
                  </a:lnTo>
                  <a:lnTo>
                    <a:pt x="172783" y="147421"/>
                  </a:lnTo>
                  <a:lnTo>
                    <a:pt x="172783" y="0"/>
                  </a:lnTo>
                  <a:close/>
                </a:path>
                <a:path w="567054" h="147955">
                  <a:moveTo>
                    <a:pt x="566966" y="0"/>
                  </a:moveTo>
                  <a:lnTo>
                    <a:pt x="246481" y="0"/>
                  </a:lnTo>
                  <a:lnTo>
                    <a:pt x="246481" y="147421"/>
                  </a:lnTo>
                  <a:lnTo>
                    <a:pt x="566966" y="147421"/>
                  </a:lnTo>
                  <a:lnTo>
                    <a:pt x="566966" y="0"/>
                  </a:lnTo>
                  <a:close/>
                </a:path>
              </a:pathLst>
            </a:custGeom>
            <a:solidFill>
              <a:srgbClr val="056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59">
              <a:extLst>
                <a:ext uri="{FF2B5EF4-FFF2-40B4-BE49-F238E27FC236}">
                  <a16:creationId xmlns:a16="http://schemas.microsoft.com/office/drawing/2014/main" id="{DD44A09A-CE46-4D38-8FFD-E99E1B8246A4}"/>
                </a:ext>
              </a:extLst>
            </p:cNvPr>
            <p:cNvSpPr/>
            <p:nvPr/>
          </p:nvSpPr>
          <p:spPr>
            <a:xfrm>
              <a:off x="10770654" y="778356"/>
              <a:ext cx="567055" cy="220979"/>
            </a:xfrm>
            <a:custGeom>
              <a:avLst/>
              <a:gdLst/>
              <a:ahLst/>
              <a:cxnLst/>
              <a:rect l="l" t="t" r="r" b="b"/>
              <a:pathLst>
                <a:path w="567054" h="220980">
                  <a:moveTo>
                    <a:pt x="566966" y="147320"/>
                  </a:moveTo>
                  <a:lnTo>
                    <a:pt x="246481" y="147320"/>
                  </a:lnTo>
                  <a:lnTo>
                    <a:pt x="246481" y="0"/>
                  </a:lnTo>
                  <a:lnTo>
                    <a:pt x="172783" y="0"/>
                  </a:lnTo>
                  <a:lnTo>
                    <a:pt x="172783" y="147320"/>
                  </a:lnTo>
                  <a:lnTo>
                    <a:pt x="0" y="147320"/>
                  </a:lnTo>
                  <a:lnTo>
                    <a:pt x="0" y="220980"/>
                  </a:lnTo>
                  <a:lnTo>
                    <a:pt x="566966" y="220980"/>
                  </a:lnTo>
                  <a:lnTo>
                    <a:pt x="566966" y="147320"/>
                  </a:lnTo>
                  <a:close/>
                </a:path>
              </a:pathLst>
            </a:custGeom>
            <a:solidFill>
              <a:srgbClr val="F4C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5145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object 92">
            <a:extLst>
              <a:ext uri="{FF2B5EF4-FFF2-40B4-BE49-F238E27FC236}">
                <a16:creationId xmlns:a16="http://schemas.microsoft.com/office/drawing/2014/main" id="{D72868E9-78FF-4214-A420-A4F511B579B9}"/>
              </a:ext>
            </a:extLst>
          </p:cNvPr>
          <p:cNvGrpSpPr/>
          <p:nvPr/>
        </p:nvGrpSpPr>
        <p:grpSpPr>
          <a:xfrm>
            <a:off x="9065813" y="1514908"/>
            <a:ext cx="2605405" cy="2605405"/>
            <a:chOff x="8554477" y="11096637"/>
            <a:chExt cx="2605405" cy="2605405"/>
          </a:xfrm>
        </p:grpSpPr>
        <p:sp>
          <p:nvSpPr>
            <p:cNvPr id="125" name="object 93">
              <a:extLst>
                <a:ext uri="{FF2B5EF4-FFF2-40B4-BE49-F238E27FC236}">
                  <a16:creationId xmlns:a16="http://schemas.microsoft.com/office/drawing/2014/main" id="{755C3CCA-EAEA-4F91-891E-8CB6D2278404}"/>
                </a:ext>
              </a:extLst>
            </p:cNvPr>
            <p:cNvSpPr/>
            <p:nvPr/>
          </p:nvSpPr>
          <p:spPr>
            <a:xfrm>
              <a:off x="8554477" y="11096639"/>
              <a:ext cx="2605405" cy="2605405"/>
            </a:xfrm>
            <a:custGeom>
              <a:avLst/>
              <a:gdLst/>
              <a:ahLst/>
              <a:cxnLst/>
              <a:rect l="l" t="t" r="r" b="b"/>
              <a:pathLst>
                <a:path w="2605404" h="2605405">
                  <a:moveTo>
                    <a:pt x="1302483" y="0"/>
                  </a:moveTo>
                  <a:lnTo>
                    <a:pt x="1254734" y="859"/>
                  </a:lnTo>
                  <a:lnTo>
                    <a:pt x="1207417" y="3416"/>
                  </a:lnTo>
                  <a:lnTo>
                    <a:pt x="1160563" y="7642"/>
                  </a:lnTo>
                  <a:lnTo>
                    <a:pt x="1114201" y="13508"/>
                  </a:lnTo>
                  <a:lnTo>
                    <a:pt x="1068360" y="20984"/>
                  </a:lnTo>
                  <a:lnTo>
                    <a:pt x="1023070" y="30041"/>
                  </a:lnTo>
                  <a:lnTo>
                    <a:pt x="978360" y="40649"/>
                  </a:lnTo>
                  <a:lnTo>
                    <a:pt x="934260" y="52779"/>
                  </a:lnTo>
                  <a:lnTo>
                    <a:pt x="890798" y="66401"/>
                  </a:lnTo>
                  <a:lnTo>
                    <a:pt x="848005" y="81486"/>
                  </a:lnTo>
                  <a:lnTo>
                    <a:pt x="805910" y="98005"/>
                  </a:lnTo>
                  <a:lnTo>
                    <a:pt x="764541" y="115928"/>
                  </a:lnTo>
                  <a:lnTo>
                    <a:pt x="723930" y="135225"/>
                  </a:lnTo>
                  <a:lnTo>
                    <a:pt x="684105" y="155868"/>
                  </a:lnTo>
                  <a:lnTo>
                    <a:pt x="645095" y="177827"/>
                  </a:lnTo>
                  <a:lnTo>
                    <a:pt x="606930" y="201072"/>
                  </a:lnTo>
                  <a:lnTo>
                    <a:pt x="569640" y="225574"/>
                  </a:lnTo>
                  <a:lnTo>
                    <a:pt x="533254" y="251304"/>
                  </a:lnTo>
                  <a:lnTo>
                    <a:pt x="497800" y="278231"/>
                  </a:lnTo>
                  <a:lnTo>
                    <a:pt x="463310" y="306328"/>
                  </a:lnTo>
                  <a:lnTo>
                    <a:pt x="429812" y="335563"/>
                  </a:lnTo>
                  <a:lnTo>
                    <a:pt x="397335" y="365909"/>
                  </a:lnTo>
                  <a:lnTo>
                    <a:pt x="365909" y="397335"/>
                  </a:lnTo>
                  <a:lnTo>
                    <a:pt x="335563" y="429812"/>
                  </a:lnTo>
                  <a:lnTo>
                    <a:pt x="306328" y="463310"/>
                  </a:lnTo>
                  <a:lnTo>
                    <a:pt x="278231" y="497800"/>
                  </a:lnTo>
                  <a:lnTo>
                    <a:pt x="251304" y="533254"/>
                  </a:lnTo>
                  <a:lnTo>
                    <a:pt x="225574" y="569640"/>
                  </a:lnTo>
                  <a:lnTo>
                    <a:pt x="201072" y="606930"/>
                  </a:lnTo>
                  <a:lnTo>
                    <a:pt x="177827" y="645095"/>
                  </a:lnTo>
                  <a:lnTo>
                    <a:pt x="155868" y="684105"/>
                  </a:lnTo>
                  <a:lnTo>
                    <a:pt x="135225" y="723930"/>
                  </a:lnTo>
                  <a:lnTo>
                    <a:pt x="115928" y="764541"/>
                  </a:lnTo>
                  <a:lnTo>
                    <a:pt x="98005" y="805910"/>
                  </a:lnTo>
                  <a:lnTo>
                    <a:pt x="81486" y="848005"/>
                  </a:lnTo>
                  <a:lnTo>
                    <a:pt x="66401" y="890798"/>
                  </a:lnTo>
                  <a:lnTo>
                    <a:pt x="52779" y="934260"/>
                  </a:lnTo>
                  <a:lnTo>
                    <a:pt x="40649" y="978360"/>
                  </a:lnTo>
                  <a:lnTo>
                    <a:pt x="30041" y="1023070"/>
                  </a:lnTo>
                  <a:lnTo>
                    <a:pt x="20984" y="1068360"/>
                  </a:lnTo>
                  <a:lnTo>
                    <a:pt x="13508" y="1114201"/>
                  </a:lnTo>
                  <a:lnTo>
                    <a:pt x="7642" y="1160563"/>
                  </a:lnTo>
                  <a:lnTo>
                    <a:pt x="3416" y="1207417"/>
                  </a:lnTo>
                  <a:lnTo>
                    <a:pt x="859" y="1254734"/>
                  </a:lnTo>
                  <a:lnTo>
                    <a:pt x="0" y="1302483"/>
                  </a:lnTo>
                  <a:lnTo>
                    <a:pt x="859" y="1350233"/>
                  </a:lnTo>
                  <a:lnTo>
                    <a:pt x="3416" y="1397549"/>
                  </a:lnTo>
                  <a:lnTo>
                    <a:pt x="7642" y="1444403"/>
                  </a:lnTo>
                  <a:lnTo>
                    <a:pt x="13508" y="1490765"/>
                  </a:lnTo>
                  <a:lnTo>
                    <a:pt x="20984" y="1536606"/>
                  </a:lnTo>
                  <a:lnTo>
                    <a:pt x="30041" y="1581896"/>
                  </a:lnTo>
                  <a:lnTo>
                    <a:pt x="40649" y="1626606"/>
                  </a:lnTo>
                  <a:lnTo>
                    <a:pt x="52779" y="1670707"/>
                  </a:lnTo>
                  <a:lnTo>
                    <a:pt x="66401" y="1714168"/>
                  </a:lnTo>
                  <a:lnTo>
                    <a:pt x="81486" y="1756961"/>
                  </a:lnTo>
                  <a:lnTo>
                    <a:pt x="98005" y="1799057"/>
                  </a:lnTo>
                  <a:lnTo>
                    <a:pt x="115928" y="1840425"/>
                  </a:lnTo>
                  <a:lnTo>
                    <a:pt x="135225" y="1881036"/>
                  </a:lnTo>
                  <a:lnTo>
                    <a:pt x="155868" y="1920861"/>
                  </a:lnTo>
                  <a:lnTo>
                    <a:pt x="177827" y="1959871"/>
                  </a:lnTo>
                  <a:lnTo>
                    <a:pt x="201072" y="1998036"/>
                  </a:lnTo>
                  <a:lnTo>
                    <a:pt x="225574" y="2035326"/>
                  </a:lnTo>
                  <a:lnTo>
                    <a:pt x="251304" y="2071713"/>
                  </a:lnTo>
                  <a:lnTo>
                    <a:pt x="278231" y="2107166"/>
                  </a:lnTo>
                  <a:lnTo>
                    <a:pt x="306328" y="2141656"/>
                  </a:lnTo>
                  <a:lnTo>
                    <a:pt x="335563" y="2175155"/>
                  </a:lnTo>
                  <a:lnTo>
                    <a:pt x="365909" y="2207632"/>
                  </a:lnTo>
                  <a:lnTo>
                    <a:pt x="397335" y="2239058"/>
                  </a:lnTo>
                  <a:lnTo>
                    <a:pt x="429812" y="2269403"/>
                  </a:lnTo>
                  <a:lnTo>
                    <a:pt x="463310" y="2298639"/>
                  </a:lnTo>
                  <a:lnTo>
                    <a:pt x="497800" y="2326735"/>
                  </a:lnTo>
                  <a:lnTo>
                    <a:pt x="533254" y="2353663"/>
                  </a:lnTo>
                  <a:lnTo>
                    <a:pt x="569640" y="2379392"/>
                  </a:lnTo>
                  <a:lnTo>
                    <a:pt x="606930" y="2403894"/>
                  </a:lnTo>
                  <a:lnTo>
                    <a:pt x="645095" y="2427139"/>
                  </a:lnTo>
                  <a:lnTo>
                    <a:pt x="684105" y="2449098"/>
                  </a:lnTo>
                  <a:lnTo>
                    <a:pt x="723930" y="2469741"/>
                  </a:lnTo>
                  <a:lnTo>
                    <a:pt x="764541" y="2489038"/>
                  </a:lnTo>
                  <a:lnTo>
                    <a:pt x="805910" y="2506961"/>
                  </a:lnTo>
                  <a:lnTo>
                    <a:pt x="848005" y="2523480"/>
                  </a:lnTo>
                  <a:lnTo>
                    <a:pt x="890798" y="2538565"/>
                  </a:lnTo>
                  <a:lnTo>
                    <a:pt x="934260" y="2552187"/>
                  </a:lnTo>
                  <a:lnTo>
                    <a:pt x="978360" y="2564317"/>
                  </a:lnTo>
                  <a:lnTo>
                    <a:pt x="1023070" y="2574925"/>
                  </a:lnTo>
                  <a:lnTo>
                    <a:pt x="1068360" y="2583982"/>
                  </a:lnTo>
                  <a:lnTo>
                    <a:pt x="1114201" y="2591458"/>
                  </a:lnTo>
                  <a:lnTo>
                    <a:pt x="1160563" y="2597324"/>
                  </a:lnTo>
                  <a:lnTo>
                    <a:pt x="1207417" y="2601550"/>
                  </a:lnTo>
                  <a:lnTo>
                    <a:pt x="1254734" y="2604108"/>
                  </a:lnTo>
                  <a:lnTo>
                    <a:pt x="1302483" y="2604967"/>
                  </a:lnTo>
                  <a:lnTo>
                    <a:pt x="1350233" y="2604108"/>
                  </a:lnTo>
                  <a:lnTo>
                    <a:pt x="1397549" y="2601550"/>
                  </a:lnTo>
                  <a:lnTo>
                    <a:pt x="1444403" y="2597324"/>
                  </a:lnTo>
                  <a:lnTo>
                    <a:pt x="1490765" y="2591458"/>
                  </a:lnTo>
                  <a:lnTo>
                    <a:pt x="1536606" y="2583982"/>
                  </a:lnTo>
                  <a:lnTo>
                    <a:pt x="1581896" y="2574925"/>
                  </a:lnTo>
                  <a:lnTo>
                    <a:pt x="1626606" y="2564317"/>
                  </a:lnTo>
                  <a:lnTo>
                    <a:pt x="1670707" y="2552187"/>
                  </a:lnTo>
                  <a:lnTo>
                    <a:pt x="1714168" y="2538565"/>
                  </a:lnTo>
                  <a:lnTo>
                    <a:pt x="1756961" y="2523480"/>
                  </a:lnTo>
                  <a:lnTo>
                    <a:pt x="1799057" y="2506961"/>
                  </a:lnTo>
                  <a:lnTo>
                    <a:pt x="1840425" y="2489038"/>
                  </a:lnTo>
                  <a:lnTo>
                    <a:pt x="1881036" y="2469741"/>
                  </a:lnTo>
                  <a:lnTo>
                    <a:pt x="1920861" y="2449098"/>
                  </a:lnTo>
                  <a:lnTo>
                    <a:pt x="1959871" y="2427139"/>
                  </a:lnTo>
                  <a:lnTo>
                    <a:pt x="1998036" y="2403894"/>
                  </a:lnTo>
                  <a:lnTo>
                    <a:pt x="2035326" y="2379392"/>
                  </a:lnTo>
                  <a:lnTo>
                    <a:pt x="2071713" y="2353663"/>
                  </a:lnTo>
                  <a:lnTo>
                    <a:pt x="2107166" y="2326735"/>
                  </a:lnTo>
                  <a:lnTo>
                    <a:pt x="2141656" y="2298639"/>
                  </a:lnTo>
                  <a:lnTo>
                    <a:pt x="2175155" y="2269403"/>
                  </a:lnTo>
                  <a:lnTo>
                    <a:pt x="2207632" y="2239058"/>
                  </a:lnTo>
                  <a:lnTo>
                    <a:pt x="2239058" y="2207632"/>
                  </a:lnTo>
                  <a:lnTo>
                    <a:pt x="2269403" y="2175155"/>
                  </a:lnTo>
                  <a:lnTo>
                    <a:pt x="2298639" y="2141656"/>
                  </a:lnTo>
                  <a:lnTo>
                    <a:pt x="2326735" y="2107166"/>
                  </a:lnTo>
                  <a:lnTo>
                    <a:pt x="2353663" y="2071713"/>
                  </a:lnTo>
                  <a:lnTo>
                    <a:pt x="2379392" y="2035326"/>
                  </a:lnTo>
                  <a:lnTo>
                    <a:pt x="2403894" y="1998036"/>
                  </a:lnTo>
                  <a:lnTo>
                    <a:pt x="2427139" y="1959871"/>
                  </a:lnTo>
                  <a:lnTo>
                    <a:pt x="2449098" y="1920861"/>
                  </a:lnTo>
                  <a:lnTo>
                    <a:pt x="2469741" y="1881036"/>
                  </a:lnTo>
                  <a:lnTo>
                    <a:pt x="2489038" y="1840425"/>
                  </a:lnTo>
                  <a:lnTo>
                    <a:pt x="2506961" y="1799057"/>
                  </a:lnTo>
                  <a:lnTo>
                    <a:pt x="2523480" y="1756961"/>
                  </a:lnTo>
                  <a:lnTo>
                    <a:pt x="2538565" y="1714168"/>
                  </a:lnTo>
                  <a:lnTo>
                    <a:pt x="2552187" y="1670707"/>
                  </a:lnTo>
                  <a:lnTo>
                    <a:pt x="2564317" y="1626606"/>
                  </a:lnTo>
                  <a:lnTo>
                    <a:pt x="2574925" y="1581896"/>
                  </a:lnTo>
                  <a:lnTo>
                    <a:pt x="2583982" y="1536606"/>
                  </a:lnTo>
                  <a:lnTo>
                    <a:pt x="2591458" y="1490765"/>
                  </a:lnTo>
                  <a:lnTo>
                    <a:pt x="2597324" y="1444403"/>
                  </a:lnTo>
                  <a:lnTo>
                    <a:pt x="2601550" y="1397549"/>
                  </a:lnTo>
                  <a:lnTo>
                    <a:pt x="2604108" y="1350233"/>
                  </a:lnTo>
                  <a:lnTo>
                    <a:pt x="2604967" y="1302483"/>
                  </a:lnTo>
                  <a:lnTo>
                    <a:pt x="2604108" y="1254734"/>
                  </a:lnTo>
                  <a:lnTo>
                    <a:pt x="2601550" y="1207417"/>
                  </a:lnTo>
                  <a:lnTo>
                    <a:pt x="2597324" y="1160563"/>
                  </a:lnTo>
                  <a:lnTo>
                    <a:pt x="2591458" y="1114201"/>
                  </a:lnTo>
                  <a:lnTo>
                    <a:pt x="2583982" y="1068360"/>
                  </a:lnTo>
                  <a:lnTo>
                    <a:pt x="2574925" y="1023070"/>
                  </a:lnTo>
                  <a:lnTo>
                    <a:pt x="2564317" y="978360"/>
                  </a:lnTo>
                  <a:lnTo>
                    <a:pt x="2552187" y="934260"/>
                  </a:lnTo>
                  <a:lnTo>
                    <a:pt x="2538565" y="890798"/>
                  </a:lnTo>
                  <a:lnTo>
                    <a:pt x="2523480" y="848005"/>
                  </a:lnTo>
                  <a:lnTo>
                    <a:pt x="2506961" y="805910"/>
                  </a:lnTo>
                  <a:lnTo>
                    <a:pt x="2489038" y="764541"/>
                  </a:lnTo>
                  <a:lnTo>
                    <a:pt x="2469741" y="723930"/>
                  </a:lnTo>
                  <a:lnTo>
                    <a:pt x="2449098" y="684105"/>
                  </a:lnTo>
                  <a:lnTo>
                    <a:pt x="2427139" y="645095"/>
                  </a:lnTo>
                  <a:lnTo>
                    <a:pt x="2403894" y="606930"/>
                  </a:lnTo>
                  <a:lnTo>
                    <a:pt x="2379392" y="569640"/>
                  </a:lnTo>
                  <a:lnTo>
                    <a:pt x="2353663" y="533254"/>
                  </a:lnTo>
                  <a:lnTo>
                    <a:pt x="2326735" y="497800"/>
                  </a:lnTo>
                  <a:lnTo>
                    <a:pt x="2298639" y="463310"/>
                  </a:lnTo>
                  <a:lnTo>
                    <a:pt x="2269403" y="429812"/>
                  </a:lnTo>
                  <a:lnTo>
                    <a:pt x="2239058" y="397335"/>
                  </a:lnTo>
                  <a:lnTo>
                    <a:pt x="2207632" y="365909"/>
                  </a:lnTo>
                  <a:lnTo>
                    <a:pt x="2175155" y="335563"/>
                  </a:lnTo>
                  <a:lnTo>
                    <a:pt x="2141656" y="306328"/>
                  </a:lnTo>
                  <a:lnTo>
                    <a:pt x="2107166" y="278231"/>
                  </a:lnTo>
                  <a:lnTo>
                    <a:pt x="2071713" y="251304"/>
                  </a:lnTo>
                  <a:lnTo>
                    <a:pt x="2035326" y="225574"/>
                  </a:lnTo>
                  <a:lnTo>
                    <a:pt x="1998036" y="201072"/>
                  </a:lnTo>
                  <a:lnTo>
                    <a:pt x="1959871" y="177827"/>
                  </a:lnTo>
                  <a:lnTo>
                    <a:pt x="1920861" y="155868"/>
                  </a:lnTo>
                  <a:lnTo>
                    <a:pt x="1881036" y="135225"/>
                  </a:lnTo>
                  <a:lnTo>
                    <a:pt x="1840425" y="115928"/>
                  </a:lnTo>
                  <a:lnTo>
                    <a:pt x="1799057" y="98005"/>
                  </a:lnTo>
                  <a:lnTo>
                    <a:pt x="1756961" y="81486"/>
                  </a:lnTo>
                  <a:lnTo>
                    <a:pt x="1714168" y="66401"/>
                  </a:lnTo>
                  <a:lnTo>
                    <a:pt x="1670707" y="52779"/>
                  </a:lnTo>
                  <a:lnTo>
                    <a:pt x="1626606" y="40649"/>
                  </a:lnTo>
                  <a:lnTo>
                    <a:pt x="1581896" y="30041"/>
                  </a:lnTo>
                  <a:lnTo>
                    <a:pt x="1536606" y="20984"/>
                  </a:lnTo>
                  <a:lnTo>
                    <a:pt x="1490765" y="13508"/>
                  </a:lnTo>
                  <a:lnTo>
                    <a:pt x="1444403" y="7642"/>
                  </a:lnTo>
                  <a:lnTo>
                    <a:pt x="1397549" y="3416"/>
                  </a:lnTo>
                  <a:lnTo>
                    <a:pt x="1350233" y="859"/>
                  </a:lnTo>
                  <a:lnTo>
                    <a:pt x="130248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94">
              <a:extLst>
                <a:ext uri="{FF2B5EF4-FFF2-40B4-BE49-F238E27FC236}">
                  <a16:creationId xmlns:a16="http://schemas.microsoft.com/office/drawing/2014/main" id="{D872ABD2-F721-44CE-9190-50E9481B021B}"/>
                </a:ext>
              </a:extLst>
            </p:cNvPr>
            <p:cNvSpPr/>
            <p:nvPr/>
          </p:nvSpPr>
          <p:spPr>
            <a:xfrm>
              <a:off x="8554478" y="11096637"/>
              <a:ext cx="1303020" cy="2000885"/>
            </a:xfrm>
            <a:custGeom>
              <a:avLst/>
              <a:gdLst/>
              <a:ahLst/>
              <a:cxnLst/>
              <a:rect l="l" t="t" r="r" b="b"/>
              <a:pathLst>
                <a:path w="1303020" h="2000884">
                  <a:moveTo>
                    <a:pt x="1302483" y="0"/>
                  </a:moveTo>
                  <a:lnTo>
                    <a:pt x="1254734" y="859"/>
                  </a:lnTo>
                  <a:lnTo>
                    <a:pt x="1207417" y="3416"/>
                  </a:lnTo>
                  <a:lnTo>
                    <a:pt x="1160563" y="7642"/>
                  </a:lnTo>
                  <a:lnTo>
                    <a:pt x="1114201" y="13508"/>
                  </a:lnTo>
                  <a:lnTo>
                    <a:pt x="1068360" y="20984"/>
                  </a:lnTo>
                  <a:lnTo>
                    <a:pt x="1023070" y="30041"/>
                  </a:lnTo>
                  <a:lnTo>
                    <a:pt x="978360" y="40649"/>
                  </a:lnTo>
                  <a:lnTo>
                    <a:pt x="934260" y="52779"/>
                  </a:lnTo>
                  <a:lnTo>
                    <a:pt x="890798" y="66401"/>
                  </a:lnTo>
                  <a:lnTo>
                    <a:pt x="848005" y="81486"/>
                  </a:lnTo>
                  <a:lnTo>
                    <a:pt x="805910" y="98005"/>
                  </a:lnTo>
                  <a:lnTo>
                    <a:pt x="764541" y="115928"/>
                  </a:lnTo>
                  <a:lnTo>
                    <a:pt x="723930" y="135225"/>
                  </a:lnTo>
                  <a:lnTo>
                    <a:pt x="684105" y="155868"/>
                  </a:lnTo>
                  <a:lnTo>
                    <a:pt x="645095" y="177827"/>
                  </a:lnTo>
                  <a:lnTo>
                    <a:pt x="606930" y="201072"/>
                  </a:lnTo>
                  <a:lnTo>
                    <a:pt x="569640" y="225574"/>
                  </a:lnTo>
                  <a:lnTo>
                    <a:pt x="533254" y="251304"/>
                  </a:lnTo>
                  <a:lnTo>
                    <a:pt x="497800" y="278231"/>
                  </a:lnTo>
                  <a:lnTo>
                    <a:pt x="463310" y="306328"/>
                  </a:lnTo>
                  <a:lnTo>
                    <a:pt x="429812" y="335563"/>
                  </a:lnTo>
                  <a:lnTo>
                    <a:pt x="397335" y="365909"/>
                  </a:lnTo>
                  <a:lnTo>
                    <a:pt x="365909" y="397335"/>
                  </a:lnTo>
                  <a:lnTo>
                    <a:pt x="335563" y="429812"/>
                  </a:lnTo>
                  <a:lnTo>
                    <a:pt x="306328" y="463310"/>
                  </a:lnTo>
                  <a:lnTo>
                    <a:pt x="278231" y="497800"/>
                  </a:lnTo>
                  <a:lnTo>
                    <a:pt x="251304" y="533254"/>
                  </a:lnTo>
                  <a:lnTo>
                    <a:pt x="225574" y="569640"/>
                  </a:lnTo>
                  <a:lnTo>
                    <a:pt x="201072" y="606930"/>
                  </a:lnTo>
                  <a:lnTo>
                    <a:pt x="177827" y="645095"/>
                  </a:lnTo>
                  <a:lnTo>
                    <a:pt x="155868" y="684105"/>
                  </a:lnTo>
                  <a:lnTo>
                    <a:pt x="135225" y="723930"/>
                  </a:lnTo>
                  <a:lnTo>
                    <a:pt x="115928" y="764541"/>
                  </a:lnTo>
                  <a:lnTo>
                    <a:pt x="98005" y="805910"/>
                  </a:lnTo>
                  <a:lnTo>
                    <a:pt x="81486" y="848005"/>
                  </a:lnTo>
                  <a:lnTo>
                    <a:pt x="66401" y="890798"/>
                  </a:lnTo>
                  <a:lnTo>
                    <a:pt x="52779" y="934260"/>
                  </a:lnTo>
                  <a:lnTo>
                    <a:pt x="40649" y="978360"/>
                  </a:lnTo>
                  <a:lnTo>
                    <a:pt x="30041" y="1023070"/>
                  </a:lnTo>
                  <a:lnTo>
                    <a:pt x="20984" y="1068360"/>
                  </a:lnTo>
                  <a:lnTo>
                    <a:pt x="13508" y="1114201"/>
                  </a:lnTo>
                  <a:lnTo>
                    <a:pt x="7642" y="1160563"/>
                  </a:lnTo>
                  <a:lnTo>
                    <a:pt x="3416" y="1207417"/>
                  </a:lnTo>
                  <a:lnTo>
                    <a:pt x="859" y="1254734"/>
                  </a:lnTo>
                  <a:lnTo>
                    <a:pt x="0" y="1302483"/>
                  </a:lnTo>
                  <a:lnTo>
                    <a:pt x="984" y="1353590"/>
                  </a:lnTo>
                  <a:lnTo>
                    <a:pt x="3913" y="1404197"/>
                  </a:lnTo>
                  <a:lnTo>
                    <a:pt x="8752" y="1454270"/>
                  </a:lnTo>
                  <a:lnTo>
                    <a:pt x="15462" y="1503772"/>
                  </a:lnTo>
                  <a:lnTo>
                    <a:pt x="24009" y="1552667"/>
                  </a:lnTo>
                  <a:lnTo>
                    <a:pt x="34356" y="1600919"/>
                  </a:lnTo>
                  <a:lnTo>
                    <a:pt x="46468" y="1648491"/>
                  </a:lnTo>
                  <a:lnTo>
                    <a:pt x="60307" y="1695348"/>
                  </a:lnTo>
                  <a:lnTo>
                    <a:pt x="75838" y="1741454"/>
                  </a:lnTo>
                  <a:lnTo>
                    <a:pt x="93024" y="1786772"/>
                  </a:lnTo>
                  <a:lnTo>
                    <a:pt x="111830" y="1831266"/>
                  </a:lnTo>
                  <a:lnTo>
                    <a:pt x="132219" y="1874901"/>
                  </a:lnTo>
                  <a:lnTo>
                    <a:pt x="154155" y="1917639"/>
                  </a:lnTo>
                  <a:lnTo>
                    <a:pt x="177602" y="1959446"/>
                  </a:lnTo>
                  <a:lnTo>
                    <a:pt x="202523" y="2000284"/>
                  </a:lnTo>
                  <a:lnTo>
                    <a:pt x="1302483" y="1304083"/>
                  </a:lnTo>
                  <a:lnTo>
                    <a:pt x="130248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128,000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261,000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67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389,000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7.4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lang="fr-CH"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 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DXA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31021" y="2866059"/>
            <a:ext cx="65055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85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5038" y="4004929"/>
            <a:ext cx="64082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42365" y="4005480"/>
            <a:ext cx="1239285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25-50%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06285" y="2816643"/>
            <a:ext cx="818334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5306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70996" y="7567323"/>
            <a:ext cx="74701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080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080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080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69781"/>
            <a:ext cx="1835785" cy="108000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266065" marR="275590" algn="ctr">
              <a:lnSpc>
                <a:spcPct val="102600"/>
              </a:lnSpc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 </a:t>
            </a:r>
            <a:r>
              <a:rPr lang="fr-FR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 GERIATRICS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3" name="object 2">
            <a:extLst>
              <a:ext uri="{FF2B5EF4-FFF2-40B4-BE49-F238E27FC236}">
                <a16:creationId xmlns:a16="http://schemas.microsoft.com/office/drawing/2014/main" id="{D34365F8-73B5-46A8-B725-DF61EC0B60FB}"/>
              </a:ext>
            </a:extLst>
          </p:cNvPr>
          <p:cNvSpPr txBox="1"/>
          <p:nvPr/>
        </p:nvSpPr>
        <p:spPr>
          <a:xfrm>
            <a:off x="12318176" y="474500"/>
            <a:ext cx="204470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SWEDEN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34" name="object 155">
            <a:extLst>
              <a:ext uri="{FF2B5EF4-FFF2-40B4-BE49-F238E27FC236}">
                <a16:creationId xmlns:a16="http://schemas.microsoft.com/office/drawing/2014/main" id="{3EF2D3C4-2DDF-4302-9989-0BDA36C020E2}"/>
              </a:ext>
            </a:extLst>
          </p:cNvPr>
          <p:cNvGrpSpPr/>
          <p:nvPr/>
        </p:nvGrpSpPr>
        <p:grpSpPr>
          <a:xfrm>
            <a:off x="11575992" y="600317"/>
            <a:ext cx="567055" cy="368935"/>
            <a:chOff x="10770656" y="778252"/>
            <a:chExt cx="567055" cy="368935"/>
          </a:xfrm>
        </p:grpSpPr>
        <p:sp>
          <p:nvSpPr>
            <p:cNvPr id="135" name="object 156">
              <a:extLst>
                <a:ext uri="{FF2B5EF4-FFF2-40B4-BE49-F238E27FC236}">
                  <a16:creationId xmlns:a16="http://schemas.microsoft.com/office/drawing/2014/main" id="{8CDA2055-5F40-44FB-8BD8-E3C9330CA054}"/>
                </a:ext>
              </a:extLst>
            </p:cNvPr>
            <p:cNvSpPr/>
            <p:nvPr/>
          </p:nvSpPr>
          <p:spPr>
            <a:xfrm>
              <a:off x="10770662" y="999325"/>
              <a:ext cx="567055" cy="147955"/>
            </a:xfrm>
            <a:custGeom>
              <a:avLst/>
              <a:gdLst/>
              <a:ahLst/>
              <a:cxnLst/>
              <a:rect l="l" t="t" r="r" b="b"/>
              <a:pathLst>
                <a:path w="567054" h="147955">
                  <a:moveTo>
                    <a:pt x="0" y="147450"/>
                  </a:moveTo>
                  <a:lnTo>
                    <a:pt x="566964" y="147450"/>
                  </a:lnTo>
                  <a:lnTo>
                    <a:pt x="566964" y="0"/>
                  </a:lnTo>
                  <a:lnTo>
                    <a:pt x="0" y="0"/>
                  </a:lnTo>
                  <a:lnTo>
                    <a:pt x="0" y="147450"/>
                  </a:lnTo>
                  <a:close/>
                </a:path>
              </a:pathLst>
            </a:custGeom>
            <a:solidFill>
              <a:srgbClr val="056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57">
              <a:extLst>
                <a:ext uri="{FF2B5EF4-FFF2-40B4-BE49-F238E27FC236}">
                  <a16:creationId xmlns:a16="http://schemas.microsoft.com/office/drawing/2014/main" id="{1B8E2B6D-704D-4B0D-8856-925369B777FF}"/>
                </a:ext>
              </a:extLst>
            </p:cNvPr>
            <p:cNvSpPr/>
            <p:nvPr/>
          </p:nvSpPr>
          <p:spPr>
            <a:xfrm>
              <a:off x="10943438" y="999325"/>
              <a:ext cx="74295" cy="147320"/>
            </a:xfrm>
            <a:custGeom>
              <a:avLst/>
              <a:gdLst/>
              <a:ahLst/>
              <a:cxnLst/>
              <a:rect l="l" t="t" r="r" b="b"/>
              <a:pathLst>
                <a:path w="74295" h="147319">
                  <a:moveTo>
                    <a:pt x="0" y="147320"/>
                  </a:moveTo>
                  <a:lnTo>
                    <a:pt x="73704" y="147320"/>
                  </a:lnTo>
                  <a:lnTo>
                    <a:pt x="73704" y="0"/>
                  </a:lnTo>
                  <a:lnTo>
                    <a:pt x="0" y="0"/>
                  </a:lnTo>
                  <a:lnTo>
                    <a:pt x="0" y="147320"/>
                  </a:lnTo>
                  <a:close/>
                </a:path>
              </a:pathLst>
            </a:custGeom>
            <a:solidFill>
              <a:srgbClr val="F4C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58">
              <a:extLst>
                <a:ext uri="{FF2B5EF4-FFF2-40B4-BE49-F238E27FC236}">
                  <a16:creationId xmlns:a16="http://schemas.microsoft.com/office/drawing/2014/main" id="{EF17F993-F039-4BA9-894D-53F0C2D0EBB5}"/>
                </a:ext>
              </a:extLst>
            </p:cNvPr>
            <p:cNvSpPr/>
            <p:nvPr/>
          </p:nvSpPr>
          <p:spPr>
            <a:xfrm>
              <a:off x="10770654" y="778255"/>
              <a:ext cx="567055" cy="147955"/>
            </a:xfrm>
            <a:custGeom>
              <a:avLst/>
              <a:gdLst/>
              <a:ahLst/>
              <a:cxnLst/>
              <a:rect l="l" t="t" r="r" b="b"/>
              <a:pathLst>
                <a:path w="567054" h="147955">
                  <a:moveTo>
                    <a:pt x="172783" y="0"/>
                  </a:moveTo>
                  <a:lnTo>
                    <a:pt x="0" y="0"/>
                  </a:lnTo>
                  <a:lnTo>
                    <a:pt x="0" y="147421"/>
                  </a:lnTo>
                  <a:lnTo>
                    <a:pt x="172783" y="147421"/>
                  </a:lnTo>
                  <a:lnTo>
                    <a:pt x="172783" y="0"/>
                  </a:lnTo>
                  <a:close/>
                </a:path>
                <a:path w="567054" h="147955">
                  <a:moveTo>
                    <a:pt x="566966" y="0"/>
                  </a:moveTo>
                  <a:lnTo>
                    <a:pt x="246481" y="0"/>
                  </a:lnTo>
                  <a:lnTo>
                    <a:pt x="246481" y="147421"/>
                  </a:lnTo>
                  <a:lnTo>
                    <a:pt x="566966" y="147421"/>
                  </a:lnTo>
                  <a:lnTo>
                    <a:pt x="566966" y="0"/>
                  </a:lnTo>
                  <a:close/>
                </a:path>
              </a:pathLst>
            </a:custGeom>
            <a:solidFill>
              <a:srgbClr val="0566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59">
              <a:extLst>
                <a:ext uri="{FF2B5EF4-FFF2-40B4-BE49-F238E27FC236}">
                  <a16:creationId xmlns:a16="http://schemas.microsoft.com/office/drawing/2014/main" id="{A08AD0D8-3E2E-4537-A07D-B8BA5E7D9F75}"/>
                </a:ext>
              </a:extLst>
            </p:cNvPr>
            <p:cNvSpPr/>
            <p:nvPr/>
          </p:nvSpPr>
          <p:spPr>
            <a:xfrm>
              <a:off x="10770654" y="778356"/>
              <a:ext cx="567055" cy="220979"/>
            </a:xfrm>
            <a:custGeom>
              <a:avLst/>
              <a:gdLst/>
              <a:ahLst/>
              <a:cxnLst/>
              <a:rect l="l" t="t" r="r" b="b"/>
              <a:pathLst>
                <a:path w="567054" h="220980">
                  <a:moveTo>
                    <a:pt x="566966" y="147320"/>
                  </a:moveTo>
                  <a:lnTo>
                    <a:pt x="246481" y="147320"/>
                  </a:lnTo>
                  <a:lnTo>
                    <a:pt x="246481" y="0"/>
                  </a:lnTo>
                  <a:lnTo>
                    <a:pt x="172783" y="0"/>
                  </a:lnTo>
                  <a:lnTo>
                    <a:pt x="172783" y="147320"/>
                  </a:lnTo>
                  <a:lnTo>
                    <a:pt x="0" y="147320"/>
                  </a:lnTo>
                  <a:lnTo>
                    <a:pt x="0" y="220980"/>
                  </a:lnTo>
                  <a:lnTo>
                    <a:pt x="566966" y="220980"/>
                  </a:lnTo>
                  <a:lnTo>
                    <a:pt x="566966" y="147320"/>
                  </a:lnTo>
                  <a:close/>
                </a:path>
              </a:pathLst>
            </a:custGeom>
            <a:solidFill>
              <a:srgbClr val="F4C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1" name="object 160">
            <a:extLst>
              <a:ext uri="{FF2B5EF4-FFF2-40B4-BE49-F238E27FC236}">
                <a16:creationId xmlns:a16="http://schemas.microsoft.com/office/drawing/2014/main" id="{7D1CF528-AAA2-4701-B382-61FA739C72CF}"/>
              </a:ext>
            </a:extLst>
          </p:cNvPr>
          <p:cNvSpPr/>
          <p:nvPr/>
        </p:nvSpPr>
        <p:spPr>
          <a:xfrm>
            <a:off x="2581348" y="2313836"/>
            <a:ext cx="1417882" cy="2419771"/>
          </a:xfrm>
          <a:custGeom>
            <a:avLst/>
            <a:gdLst/>
            <a:ahLst/>
            <a:cxnLst/>
            <a:rect l="l" t="t" r="r" b="b"/>
            <a:pathLst>
              <a:path w="1748789" h="2984500">
                <a:moveTo>
                  <a:pt x="183551" y="2832100"/>
                </a:moveTo>
                <a:lnTo>
                  <a:pt x="172005" y="2832100"/>
                </a:lnTo>
                <a:lnTo>
                  <a:pt x="200792" y="2870200"/>
                </a:lnTo>
                <a:lnTo>
                  <a:pt x="225460" y="2908300"/>
                </a:lnTo>
                <a:lnTo>
                  <a:pt x="237376" y="2946400"/>
                </a:lnTo>
                <a:lnTo>
                  <a:pt x="227943" y="2984500"/>
                </a:lnTo>
                <a:lnTo>
                  <a:pt x="409119" y="2984500"/>
                </a:lnTo>
                <a:lnTo>
                  <a:pt x="420342" y="2959100"/>
                </a:lnTo>
                <a:lnTo>
                  <a:pt x="415937" y="2946400"/>
                </a:lnTo>
                <a:lnTo>
                  <a:pt x="408044" y="2933700"/>
                </a:lnTo>
                <a:lnTo>
                  <a:pt x="408844" y="2908300"/>
                </a:lnTo>
                <a:lnTo>
                  <a:pt x="421477" y="2895600"/>
                </a:lnTo>
                <a:lnTo>
                  <a:pt x="439888" y="2882900"/>
                </a:lnTo>
                <a:lnTo>
                  <a:pt x="460580" y="2882900"/>
                </a:lnTo>
                <a:lnTo>
                  <a:pt x="480077" y="2870200"/>
                </a:lnTo>
                <a:lnTo>
                  <a:pt x="477343" y="2857500"/>
                </a:lnTo>
                <a:lnTo>
                  <a:pt x="533138" y="2857500"/>
                </a:lnTo>
                <a:lnTo>
                  <a:pt x="581913" y="2844800"/>
                </a:lnTo>
                <a:lnTo>
                  <a:pt x="194548" y="2844800"/>
                </a:lnTo>
                <a:lnTo>
                  <a:pt x="183551" y="2832100"/>
                </a:lnTo>
                <a:close/>
              </a:path>
              <a:path w="1748789" h="2984500">
                <a:moveTo>
                  <a:pt x="730731" y="2628900"/>
                </a:moveTo>
                <a:lnTo>
                  <a:pt x="115601" y="2628900"/>
                </a:lnTo>
                <a:lnTo>
                  <a:pt x="127983" y="2654300"/>
                </a:lnTo>
                <a:lnTo>
                  <a:pt x="143349" y="2692400"/>
                </a:lnTo>
                <a:lnTo>
                  <a:pt x="162346" y="2717800"/>
                </a:lnTo>
                <a:lnTo>
                  <a:pt x="185688" y="2743200"/>
                </a:lnTo>
                <a:lnTo>
                  <a:pt x="206392" y="2755900"/>
                </a:lnTo>
                <a:lnTo>
                  <a:pt x="224194" y="2781300"/>
                </a:lnTo>
                <a:lnTo>
                  <a:pt x="225567" y="2794000"/>
                </a:lnTo>
                <a:lnTo>
                  <a:pt x="196983" y="2806700"/>
                </a:lnTo>
                <a:lnTo>
                  <a:pt x="216565" y="2832100"/>
                </a:lnTo>
                <a:lnTo>
                  <a:pt x="205413" y="2844800"/>
                </a:lnTo>
                <a:lnTo>
                  <a:pt x="581913" y="2844800"/>
                </a:lnTo>
                <a:lnTo>
                  <a:pt x="591345" y="2857500"/>
                </a:lnTo>
                <a:lnTo>
                  <a:pt x="621159" y="2857500"/>
                </a:lnTo>
                <a:lnTo>
                  <a:pt x="646483" y="2844800"/>
                </a:lnTo>
                <a:lnTo>
                  <a:pt x="671939" y="2806700"/>
                </a:lnTo>
                <a:lnTo>
                  <a:pt x="708045" y="2730500"/>
                </a:lnTo>
                <a:lnTo>
                  <a:pt x="712773" y="2705100"/>
                </a:lnTo>
                <a:lnTo>
                  <a:pt x="711806" y="2679700"/>
                </a:lnTo>
                <a:lnTo>
                  <a:pt x="713370" y="2667000"/>
                </a:lnTo>
                <a:lnTo>
                  <a:pt x="717621" y="2654300"/>
                </a:lnTo>
                <a:lnTo>
                  <a:pt x="730731" y="2628900"/>
                </a:lnTo>
                <a:close/>
              </a:path>
              <a:path w="1748789" h="2984500">
                <a:moveTo>
                  <a:pt x="798848" y="2654300"/>
                </a:moveTo>
                <a:lnTo>
                  <a:pt x="783505" y="2654300"/>
                </a:lnTo>
                <a:lnTo>
                  <a:pt x="769965" y="2679700"/>
                </a:lnTo>
                <a:lnTo>
                  <a:pt x="748163" y="2730500"/>
                </a:lnTo>
                <a:lnTo>
                  <a:pt x="710875" y="2768600"/>
                </a:lnTo>
                <a:lnTo>
                  <a:pt x="697884" y="2794000"/>
                </a:lnTo>
                <a:lnTo>
                  <a:pt x="702207" y="2832100"/>
                </a:lnTo>
                <a:lnTo>
                  <a:pt x="717108" y="2832100"/>
                </a:lnTo>
                <a:lnTo>
                  <a:pt x="731543" y="2806700"/>
                </a:lnTo>
                <a:lnTo>
                  <a:pt x="752641" y="2743200"/>
                </a:lnTo>
                <a:lnTo>
                  <a:pt x="786060" y="2667000"/>
                </a:lnTo>
                <a:lnTo>
                  <a:pt x="798848" y="2654300"/>
                </a:lnTo>
                <a:close/>
              </a:path>
              <a:path w="1748789" h="2984500">
                <a:moveTo>
                  <a:pt x="1051137" y="2540000"/>
                </a:moveTo>
                <a:lnTo>
                  <a:pt x="1028845" y="2540000"/>
                </a:lnTo>
                <a:lnTo>
                  <a:pt x="1026505" y="2552700"/>
                </a:lnTo>
                <a:lnTo>
                  <a:pt x="979343" y="2552700"/>
                </a:lnTo>
                <a:lnTo>
                  <a:pt x="957588" y="2578100"/>
                </a:lnTo>
                <a:lnTo>
                  <a:pt x="943225" y="2590800"/>
                </a:lnTo>
                <a:lnTo>
                  <a:pt x="934926" y="2616200"/>
                </a:lnTo>
                <a:lnTo>
                  <a:pt x="933876" y="2654300"/>
                </a:lnTo>
                <a:lnTo>
                  <a:pt x="940789" y="2679700"/>
                </a:lnTo>
                <a:lnTo>
                  <a:pt x="956370" y="2692400"/>
                </a:lnTo>
                <a:lnTo>
                  <a:pt x="950783" y="2705100"/>
                </a:lnTo>
                <a:lnTo>
                  <a:pt x="945792" y="2705100"/>
                </a:lnTo>
                <a:lnTo>
                  <a:pt x="941398" y="2717800"/>
                </a:lnTo>
                <a:lnTo>
                  <a:pt x="937637" y="2730500"/>
                </a:lnTo>
                <a:lnTo>
                  <a:pt x="954854" y="2717800"/>
                </a:lnTo>
                <a:lnTo>
                  <a:pt x="967689" y="2705100"/>
                </a:lnTo>
                <a:lnTo>
                  <a:pt x="978710" y="2692400"/>
                </a:lnTo>
                <a:lnTo>
                  <a:pt x="990530" y="2679700"/>
                </a:lnTo>
                <a:lnTo>
                  <a:pt x="995414" y="2679700"/>
                </a:lnTo>
                <a:lnTo>
                  <a:pt x="1007390" y="2667000"/>
                </a:lnTo>
                <a:lnTo>
                  <a:pt x="1014279" y="2667000"/>
                </a:lnTo>
                <a:lnTo>
                  <a:pt x="1016153" y="2654300"/>
                </a:lnTo>
                <a:lnTo>
                  <a:pt x="1018100" y="2654300"/>
                </a:lnTo>
                <a:lnTo>
                  <a:pt x="1027711" y="2641600"/>
                </a:lnTo>
                <a:lnTo>
                  <a:pt x="1040367" y="2641600"/>
                </a:lnTo>
                <a:lnTo>
                  <a:pt x="1023138" y="2616200"/>
                </a:lnTo>
                <a:lnTo>
                  <a:pt x="1026625" y="2590800"/>
                </a:lnTo>
                <a:lnTo>
                  <a:pt x="1042660" y="2565400"/>
                </a:lnTo>
                <a:lnTo>
                  <a:pt x="1063113" y="2552700"/>
                </a:lnTo>
                <a:lnTo>
                  <a:pt x="1026505" y="2552700"/>
                </a:lnTo>
                <a:lnTo>
                  <a:pt x="1003867" y="2540000"/>
                </a:lnTo>
                <a:lnTo>
                  <a:pt x="1051137" y="2540000"/>
                </a:lnTo>
                <a:close/>
              </a:path>
              <a:path w="1748789" h="2984500">
                <a:moveTo>
                  <a:pt x="730432" y="2527300"/>
                </a:moveTo>
                <a:lnTo>
                  <a:pt x="70839" y="2527300"/>
                </a:lnTo>
                <a:lnTo>
                  <a:pt x="69979" y="2552700"/>
                </a:lnTo>
                <a:lnTo>
                  <a:pt x="71698" y="2565400"/>
                </a:lnTo>
                <a:lnTo>
                  <a:pt x="75340" y="2565400"/>
                </a:lnTo>
                <a:lnTo>
                  <a:pt x="84116" y="2578100"/>
                </a:lnTo>
                <a:lnTo>
                  <a:pt x="87041" y="2578100"/>
                </a:lnTo>
                <a:lnTo>
                  <a:pt x="91399" y="2590800"/>
                </a:lnTo>
                <a:lnTo>
                  <a:pt x="103243" y="2628900"/>
                </a:lnTo>
                <a:lnTo>
                  <a:pt x="734611" y="2628900"/>
                </a:lnTo>
                <a:lnTo>
                  <a:pt x="734444" y="2616200"/>
                </a:lnTo>
                <a:lnTo>
                  <a:pt x="726910" y="2578100"/>
                </a:lnTo>
                <a:lnTo>
                  <a:pt x="725334" y="2565400"/>
                </a:lnTo>
                <a:lnTo>
                  <a:pt x="724546" y="2552700"/>
                </a:lnTo>
                <a:lnTo>
                  <a:pt x="725000" y="2552700"/>
                </a:lnTo>
                <a:lnTo>
                  <a:pt x="727137" y="2540000"/>
                </a:lnTo>
                <a:lnTo>
                  <a:pt x="730432" y="2527300"/>
                </a:lnTo>
                <a:close/>
              </a:path>
              <a:path w="1748789" h="2984500">
                <a:moveTo>
                  <a:pt x="1039042" y="2527300"/>
                </a:moveTo>
                <a:lnTo>
                  <a:pt x="1033024" y="2540000"/>
                </a:lnTo>
                <a:lnTo>
                  <a:pt x="1046899" y="2540000"/>
                </a:lnTo>
                <a:lnTo>
                  <a:pt x="1039042" y="2527300"/>
                </a:lnTo>
                <a:close/>
              </a:path>
              <a:path w="1748789" h="2984500">
                <a:moveTo>
                  <a:pt x="1080163" y="2514600"/>
                </a:moveTo>
                <a:lnTo>
                  <a:pt x="1065823" y="2527300"/>
                </a:lnTo>
                <a:lnTo>
                  <a:pt x="1060820" y="2540000"/>
                </a:lnTo>
                <a:lnTo>
                  <a:pt x="1073859" y="2540000"/>
                </a:lnTo>
                <a:lnTo>
                  <a:pt x="1079578" y="2527300"/>
                </a:lnTo>
                <a:lnTo>
                  <a:pt x="1097512" y="2527300"/>
                </a:lnTo>
                <a:lnTo>
                  <a:pt x="1080163" y="2514600"/>
                </a:lnTo>
                <a:close/>
              </a:path>
              <a:path w="1748789" h="2984500">
                <a:moveTo>
                  <a:pt x="7343" y="2286000"/>
                </a:moveTo>
                <a:lnTo>
                  <a:pt x="274" y="2298700"/>
                </a:lnTo>
                <a:lnTo>
                  <a:pt x="0" y="2324100"/>
                </a:lnTo>
                <a:lnTo>
                  <a:pt x="8310" y="2387600"/>
                </a:lnTo>
                <a:lnTo>
                  <a:pt x="9504" y="2413000"/>
                </a:lnTo>
                <a:lnTo>
                  <a:pt x="7008" y="2438400"/>
                </a:lnTo>
                <a:lnTo>
                  <a:pt x="24428" y="2438400"/>
                </a:lnTo>
                <a:lnTo>
                  <a:pt x="30995" y="2451100"/>
                </a:lnTo>
                <a:lnTo>
                  <a:pt x="33742" y="2489200"/>
                </a:lnTo>
                <a:lnTo>
                  <a:pt x="35700" y="2489200"/>
                </a:lnTo>
                <a:lnTo>
                  <a:pt x="38123" y="2501900"/>
                </a:lnTo>
                <a:lnTo>
                  <a:pt x="41288" y="2501900"/>
                </a:lnTo>
                <a:lnTo>
                  <a:pt x="45478" y="2514600"/>
                </a:lnTo>
                <a:lnTo>
                  <a:pt x="63949" y="2514600"/>
                </a:lnTo>
                <a:lnTo>
                  <a:pt x="68570" y="2527300"/>
                </a:lnTo>
                <a:lnTo>
                  <a:pt x="742731" y="2527300"/>
                </a:lnTo>
                <a:lnTo>
                  <a:pt x="741847" y="2514600"/>
                </a:lnTo>
                <a:lnTo>
                  <a:pt x="742169" y="2501900"/>
                </a:lnTo>
                <a:lnTo>
                  <a:pt x="745751" y="2489200"/>
                </a:lnTo>
                <a:lnTo>
                  <a:pt x="745704" y="2463800"/>
                </a:lnTo>
                <a:lnTo>
                  <a:pt x="742348" y="2451100"/>
                </a:lnTo>
                <a:lnTo>
                  <a:pt x="736008" y="2425700"/>
                </a:lnTo>
                <a:lnTo>
                  <a:pt x="754981" y="2425700"/>
                </a:lnTo>
                <a:lnTo>
                  <a:pt x="764079" y="2413000"/>
                </a:lnTo>
                <a:lnTo>
                  <a:pt x="772700" y="2413000"/>
                </a:lnTo>
                <a:lnTo>
                  <a:pt x="753381" y="2400300"/>
                </a:lnTo>
                <a:lnTo>
                  <a:pt x="728833" y="2387600"/>
                </a:lnTo>
                <a:lnTo>
                  <a:pt x="676966" y="2387600"/>
                </a:lnTo>
                <a:lnTo>
                  <a:pt x="701442" y="2374900"/>
                </a:lnTo>
                <a:lnTo>
                  <a:pt x="801976" y="2374900"/>
                </a:lnTo>
                <a:lnTo>
                  <a:pt x="863884" y="2336800"/>
                </a:lnTo>
                <a:lnTo>
                  <a:pt x="893937" y="2324100"/>
                </a:lnTo>
                <a:lnTo>
                  <a:pt x="37813" y="2324100"/>
                </a:lnTo>
                <a:lnTo>
                  <a:pt x="25909" y="2298700"/>
                </a:lnTo>
                <a:lnTo>
                  <a:pt x="7343" y="2286000"/>
                </a:lnTo>
                <a:close/>
              </a:path>
              <a:path w="1748789" h="2984500">
                <a:moveTo>
                  <a:pt x="801976" y="2374900"/>
                </a:moveTo>
                <a:lnTo>
                  <a:pt x="701442" y="2374900"/>
                </a:lnTo>
                <a:lnTo>
                  <a:pt x="754455" y="2387600"/>
                </a:lnTo>
                <a:lnTo>
                  <a:pt x="780019" y="2387600"/>
                </a:lnTo>
                <a:lnTo>
                  <a:pt x="801976" y="2374900"/>
                </a:lnTo>
                <a:close/>
              </a:path>
              <a:path w="1748789" h="2984500">
                <a:moveTo>
                  <a:pt x="985623" y="1460500"/>
                </a:moveTo>
                <a:lnTo>
                  <a:pt x="136054" y="1460500"/>
                </a:lnTo>
                <a:lnTo>
                  <a:pt x="127434" y="1473200"/>
                </a:lnTo>
                <a:lnTo>
                  <a:pt x="125273" y="1473200"/>
                </a:lnTo>
                <a:lnTo>
                  <a:pt x="128568" y="1536700"/>
                </a:lnTo>
                <a:lnTo>
                  <a:pt x="145379" y="1600200"/>
                </a:lnTo>
                <a:lnTo>
                  <a:pt x="147743" y="1625600"/>
                </a:lnTo>
                <a:lnTo>
                  <a:pt x="146143" y="1638300"/>
                </a:lnTo>
                <a:lnTo>
                  <a:pt x="133774" y="1714500"/>
                </a:lnTo>
                <a:lnTo>
                  <a:pt x="136281" y="1727200"/>
                </a:lnTo>
                <a:lnTo>
                  <a:pt x="147624" y="1739900"/>
                </a:lnTo>
                <a:lnTo>
                  <a:pt x="204816" y="1778000"/>
                </a:lnTo>
                <a:lnTo>
                  <a:pt x="219371" y="1803400"/>
                </a:lnTo>
                <a:lnTo>
                  <a:pt x="226093" y="1816100"/>
                </a:lnTo>
                <a:lnTo>
                  <a:pt x="223502" y="1828800"/>
                </a:lnTo>
                <a:lnTo>
                  <a:pt x="215860" y="1854200"/>
                </a:lnTo>
                <a:lnTo>
                  <a:pt x="205819" y="1866900"/>
                </a:lnTo>
                <a:lnTo>
                  <a:pt x="196040" y="1879600"/>
                </a:lnTo>
                <a:lnTo>
                  <a:pt x="152137" y="1879600"/>
                </a:lnTo>
                <a:lnTo>
                  <a:pt x="148364" y="1892300"/>
                </a:lnTo>
                <a:lnTo>
                  <a:pt x="150287" y="1905000"/>
                </a:lnTo>
                <a:lnTo>
                  <a:pt x="172817" y="1968500"/>
                </a:lnTo>
                <a:lnTo>
                  <a:pt x="182178" y="2006600"/>
                </a:lnTo>
                <a:lnTo>
                  <a:pt x="183145" y="2044700"/>
                </a:lnTo>
                <a:lnTo>
                  <a:pt x="171074" y="2082800"/>
                </a:lnTo>
                <a:lnTo>
                  <a:pt x="156531" y="2108200"/>
                </a:lnTo>
                <a:lnTo>
                  <a:pt x="139003" y="2108200"/>
                </a:lnTo>
                <a:lnTo>
                  <a:pt x="120497" y="2120900"/>
                </a:lnTo>
                <a:lnTo>
                  <a:pt x="103064" y="2133600"/>
                </a:lnTo>
                <a:lnTo>
                  <a:pt x="93381" y="2146300"/>
                </a:lnTo>
                <a:lnTo>
                  <a:pt x="70910" y="2184400"/>
                </a:lnTo>
                <a:lnTo>
                  <a:pt x="65908" y="2197100"/>
                </a:lnTo>
                <a:lnTo>
                  <a:pt x="66887" y="2222500"/>
                </a:lnTo>
                <a:lnTo>
                  <a:pt x="75949" y="2260600"/>
                </a:lnTo>
                <a:lnTo>
                  <a:pt x="74122" y="2286000"/>
                </a:lnTo>
                <a:lnTo>
                  <a:pt x="65287" y="2311400"/>
                </a:lnTo>
                <a:lnTo>
                  <a:pt x="52069" y="2324100"/>
                </a:lnTo>
                <a:lnTo>
                  <a:pt x="893937" y="2324100"/>
                </a:lnTo>
                <a:lnTo>
                  <a:pt x="923990" y="2311400"/>
                </a:lnTo>
                <a:lnTo>
                  <a:pt x="943750" y="2298700"/>
                </a:lnTo>
                <a:lnTo>
                  <a:pt x="951941" y="2286000"/>
                </a:lnTo>
                <a:lnTo>
                  <a:pt x="969660" y="2273300"/>
                </a:lnTo>
                <a:lnTo>
                  <a:pt x="970257" y="2273300"/>
                </a:lnTo>
                <a:lnTo>
                  <a:pt x="979462" y="2247900"/>
                </a:lnTo>
                <a:lnTo>
                  <a:pt x="828220" y="2247900"/>
                </a:lnTo>
                <a:lnTo>
                  <a:pt x="772150" y="2222500"/>
                </a:lnTo>
                <a:lnTo>
                  <a:pt x="678219" y="2222500"/>
                </a:lnTo>
                <a:lnTo>
                  <a:pt x="654029" y="2209800"/>
                </a:lnTo>
                <a:lnTo>
                  <a:pt x="695150" y="2209800"/>
                </a:lnTo>
                <a:lnTo>
                  <a:pt x="713466" y="2197100"/>
                </a:lnTo>
                <a:lnTo>
                  <a:pt x="725465" y="2184400"/>
                </a:lnTo>
                <a:lnTo>
                  <a:pt x="1018458" y="2184400"/>
                </a:lnTo>
                <a:lnTo>
                  <a:pt x="1034971" y="2159000"/>
                </a:lnTo>
                <a:lnTo>
                  <a:pt x="1045430" y="2146300"/>
                </a:lnTo>
                <a:lnTo>
                  <a:pt x="1047424" y="2133600"/>
                </a:lnTo>
                <a:lnTo>
                  <a:pt x="1041024" y="2108200"/>
                </a:lnTo>
                <a:lnTo>
                  <a:pt x="1026278" y="2095500"/>
                </a:lnTo>
                <a:lnTo>
                  <a:pt x="1017586" y="2082800"/>
                </a:lnTo>
                <a:lnTo>
                  <a:pt x="998029" y="2082800"/>
                </a:lnTo>
                <a:lnTo>
                  <a:pt x="990124" y="2070100"/>
                </a:lnTo>
                <a:lnTo>
                  <a:pt x="986244" y="2057400"/>
                </a:lnTo>
                <a:lnTo>
                  <a:pt x="986399" y="2057400"/>
                </a:lnTo>
                <a:lnTo>
                  <a:pt x="984250" y="2044700"/>
                </a:lnTo>
                <a:lnTo>
                  <a:pt x="973516" y="2032000"/>
                </a:lnTo>
                <a:lnTo>
                  <a:pt x="964370" y="2032000"/>
                </a:lnTo>
                <a:lnTo>
                  <a:pt x="945851" y="2019300"/>
                </a:lnTo>
                <a:lnTo>
                  <a:pt x="936622" y="2019300"/>
                </a:lnTo>
                <a:lnTo>
                  <a:pt x="928730" y="2006600"/>
                </a:lnTo>
                <a:lnTo>
                  <a:pt x="921351" y="1993900"/>
                </a:lnTo>
                <a:lnTo>
                  <a:pt x="871156" y="1993900"/>
                </a:lnTo>
                <a:lnTo>
                  <a:pt x="868433" y="1981200"/>
                </a:lnTo>
                <a:lnTo>
                  <a:pt x="847957" y="1968500"/>
                </a:lnTo>
                <a:lnTo>
                  <a:pt x="830787" y="1968500"/>
                </a:lnTo>
                <a:lnTo>
                  <a:pt x="823814" y="1955800"/>
                </a:lnTo>
                <a:lnTo>
                  <a:pt x="817176" y="1955800"/>
                </a:lnTo>
                <a:lnTo>
                  <a:pt x="815289" y="1943100"/>
                </a:lnTo>
                <a:lnTo>
                  <a:pt x="809080" y="1879600"/>
                </a:lnTo>
                <a:lnTo>
                  <a:pt x="809164" y="1816100"/>
                </a:lnTo>
                <a:lnTo>
                  <a:pt x="808173" y="1803400"/>
                </a:lnTo>
                <a:lnTo>
                  <a:pt x="804794" y="1790700"/>
                </a:lnTo>
                <a:lnTo>
                  <a:pt x="803946" y="1778000"/>
                </a:lnTo>
                <a:lnTo>
                  <a:pt x="805522" y="1765300"/>
                </a:lnTo>
                <a:lnTo>
                  <a:pt x="808877" y="1752600"/>
                </a:lnTo>
                <a:lnTo>
                  <a:pt x="811134" y="1739900"/>
                </a:lnTo>
                <a:lnTo>
                  <a:pt x="809474" y="1727200"/>
                </a:lnTo>
                <a:lnTo>
                  <a:pt x="841467" y="1727200"/>
                </a:lnTo>
                <a:lnTo>
                  <a:pt x="837163" y="1714500"/>
                </a:lnTo>
                <a:lnTo>
                  <a:pt x="837258" y="1676400"/>
                </a:lnTo>
                <a:lnTo>
                  <a:pt x="847288" y="1638300"/>
                </a:lnTo>
                <a:lnTo>
                  <a:pt x="868457" y="1625600"/>
                </a:lnTo>
                <a:lnTo>
                  <a:pt x="857711" y="1612900"/>
                </a:lnTo>
                <a:lnTo>
                  <a:pt x="847395" y="1612900"/>
                </a:lnTo>
                <a:lnTo>
                  <a:pt x="839348" y="1600200"/>
                </a:lnTo>
                <a:lnTo>
                  <a:pt x="835288" y="1587500"/>
                </a:lnTo>
                <a:lnTo>
                  <a:pt x="834656" y="1574800"/>
                </a:lnTo>
                <a:lnTo>
                  <a:pt x="875764" y="1574800"/>
                </a:lnTo>
                <a:lnTo>
                  <a:pt x="879812" y="1562100"/>
                </a:lnTo>
                <a:lnTo>
                  <a:pt x="891000" y="1562100"/>
                </a:lnTo>
                <a:lnTo>
                  <a:pt x="911465" y="1549400"/>
                </a:lnTo>
                <a:lnTo>
                  <a:pt x="918641" y="1549400"/>
                </a:lnTo>
                <a:lnTo>
                  <a:pt x="909375" y="1536700"/>
                </a:lnTo>
                <a:lnTo>
                  <a:pt x="904802" y="1536700"/>
                </a:lnTo>
                <a:lnTo>
                  <a:pt x="912312" y="1524000"/>
                </a:lnTo>
                <a:lnTo>
                  <a:pt x="910020" y="1511300"/>
                </a:lnTo>
                <a:lnTo>
                  <a:pt x="905244" y="1498600"/>
                </a:lnTo>
                <a:lnTo>
                  <a:pt x="905292" y="1485900"/>
                </a:lnTo>
                <a:lnTo>
                  <a:pt x="979223" y="1485900"/>
                </a:lnTo>
                <a:lnTo>
                  <a:pt x="985623" y="1460500"/>
                </a:lnTo>
                <a:close/>
              </a:path>
              <a:path w="1748789" h="2984500">
                <a:moveTo>
                  <a:pt x="976370" y="2298700"/>
                </a:moveTo>
                <a:lnTo>
                  <a:pt x="967307" y="2298700"/>
                </a:lnTo>
                <a:lnTo>
                  <a:pt x="965099" y="2311400"/>
                </a:lnTo>
                <a:lnTo>
                  <a:pt x="971701" y="2311400"/>
                </a:lnTo>
                <a:lnTo>
                  <a:pt x="976370" y="2298700"/>
                </a:lnTo>
                <a:close/>
              </a:path>
              <a:path w="1748789" h="2984500">
                <a:moveTo>
                  <a:pt x="983378" y="2286000"/>
                </a:moveTo>
                <a:lnTo>
                  <a:pt x="976453" y="2286000"/>
                </a:lnTo>
                <a:lnTo>
                  <a:pt x="971104" y="2298700"/>
                </a:lnTo>
                <a:lnTo>
                  <a:pt x="979988" y="2298700"/>
                </a:lnTo>
                <a:lnTo>
                  <a:pt x="983378" y="2286000"/>
                </a:lnTo>
                <a:close/>
              </a:path>
              <a:path w="1748789" h="2984500">
                <a:moveTo>
                  <a:pt x="991211" y="2235200"/>
                </a:moveTo>
                <a:lnTo>
                  <a:pt x="976776" y="2235200"/>
                </a:lnTo>
                <a:lnTo>
                  <a:pt x="946293" y="2247900"/>
                </a:lnTo>
                <a:lnTo>
                  <a:pt x="1001205" y="2247900"/>
                </a:lnTo>
                <a:lnTo>
                  <a:pt x="991211" y="2235200"/>
                </a:lnTo>
                <a:close/>
              </a:path>
              <a:path w="1748789" h="2984500">
                <a:moveTo>
                  <a:pt x="1018458" y="2184400"/>
                </a:moveTo>
                <a:lnTo>
                  <a:pt x="877818" y="2184400"/>
                </a:lnTo>
                <a:lnTo>
                  <a:pt x="885364" y="2197100"/>
                </a:lnTo>
                <a:lnTo>
                  <a:pt x="892385" y="2222500"/>
                </a:lnTo>
                <a:lnTo>
                  <a:pt x="892958" y="2235200"/>
                </a:lnTo>
                <a:lnTo>
                  <a:pt x="927751" y="2235200"/>
                </a:lnTo>
                <a:lnTo>
                  <a:pt x="961421" y="2209800"/>
                </a:lnTo>
                <a:lnTo>
                  <a:pt x="1000070" y="2197100"/>
                </a:lnTo>
                <a:lnTo>
                  <a:pt x="1018458" y="2184400"/>
                </a:lnTo>
                <a:close/>
              </a:path>
              <a:path w="1748789" h="2984500">
                <a:moveTo>
                  <a:pt x="1012106" y="2197100"/>
                </a:moveTo>
                <a:lnTo>
                  <a:pt x="1001945" y="2197100"/>
                </a:lnTo>
                <a:lnTo>
                  <a:pt x="995485" y="2209800"/>
                </a:lnTo>
                <a:lnTo>
                  <a:pt x="993014" y="2209800"/>
                </a:lnTo>
                <a:lnTo>
                  <a:pt x="994817" y="2222500"/>
                </a:lnTo>
                <a:lnTo>
                  <a:pt x="998638" y="2209800"/>
                </a:lnTo>
                <a:lnTo>
                  <a:pt x="1012106" y="2197100"/>
                </a:lnTo>
                <a:close/>
              </a:path>
              <a:path w="1748789" h="2984500">
                <a:moveTo>
                  <a:pt x="835408" y="2197100"/>
                </a:moveTo>
                <a:lnTo>
                  <a:pt x="805021" y="2197100"/>
                </a:lnTo>
                <a:lnTo>
                  <a:pt x="833175" y="2209800"/>
                </a:lnTo>
                <a:lnTo>
                  <a:pt x="833438" y="2209800"/>
                </a:lnTo>
                <a:lnTo>
                  <a:pt x="835408" y="2197100"/>
                </a:lnTo>
                <a:close/>
              </a:path>
              <a:path w="1748789" h="2984500">
                <a:moveTo>
                  <a:pt x="877818" y="2184400"/>
                </a:moveTo>
                <a:lnTo>
                  <a:pt x="725465" y="2184400"/>
                </a:lnTo>
                <a:lnTo>
                  <a:pt x="736104" y="2197100"/>
                </a:lnTo>
                <a:lnTo>
                  <a:pt x="875693" y="2197100"/>
                </a:lnTo>
                <a:lnTo>
                  <a:pt x="877818" y="2184400"/>
                </a:lnTo>
                <a:close/>
              </a:path>
              <a:path w="1748789" h="2984500">
                <a:moveTo>
                  <a:pt x="913972" y="1981200"/>
                </a:moveTo>
                <a:lnTo>
                  <a:pt x="897292" y="1981200"/>
                </a:lnTo>
                <a:lnTo>
                  <a:pt x="880051" y="1993900"/>
                </a:lnTo>
                <a:lnTo>
                  <a:pt x="921351" y="1993900"/>
                </a:lnTo>
                <a:lnTo>
                  <a:pt x="913972" y="1981200"/>
                </a:lnTo>
                <a:close/>
              </a:path>
              <a:path w="1748789" h="2984500">
                <a:moveTo>
                  <a:pt x="841467" y="1727200"/>
                </a:moveTo>
                <a:lnTo>
                  <a:pt x="818047" y="1727200"/>
                </a:lnTo>
                <a:lnTo>
                  <a:pt x="827062" y="1739900"/>
                </a:lnTo>
                <a:lnTo>
                  <a:pt x="845772" y="1739900"/>
                </a:lnTo>
                <a:lnTo>
                  <a:pt x="841467" y="1727200"/>
                </a:lnTo>
                <a:close/>
              </a:path>
              <a:path w="1748789" h="2984500">
                <a:moveTo>
                  <a:pt x="928265" y="1511038"/>
                </a:moveTo>
                <a:lnTo>
                  <a:pt x="927918" y="1511300"/>
                </a:lnTo>
                <a:lnTo>
                  <a:pt x="928228" y="1511300"/>
                </a:lnTo>
                <a:lnTo>
                  <a:pt x="928265" y="1511038"/>
                </a:lnTo>
                <a:close/>
              </a:path>
              <a:path w="1748789" h="2984500">
                <a:moveTo>
                  <a:pt x="944777" y="1498600"/>
                </a:moveTo>
                <a:lnTo>
                  <a:pt x="929995" y="1498600"/>
                </a:lnTo>
                <a:lnTo>
                  <a:pt x="928265" y="1511038"/>
                </a:lnTo>
                <a:lnTo>
                  <a:pt x="944777" y="1498600"/>
                </a:lnTo>
                <a:close/>
              </a:path>
              <a:path w="1748789" h="2984500">
                <a:moveTo>
                  <a:pt x="979223" y="1485900"/>
                </a:moveTo>
                <a:lnTo>
                  <a:pt x="905292" y="1485900"/>
                </a:lnTo>
                <a:lnTo>
                  <a:pt x="909304" y="1498600"/>
                </a:lnTo>
                <a:lnTo>
                  <a:pt x="963749" y="1498600"/>
                </a:lnTo>
                <a:lnTo>
                  <a:pt x="979223" y="1485900"/>
                </a:lnTo>
                <a:close/>
              </a:path>
              <a:path w="1748789" h="2984500">
                <a:moveTo>
                  <a:pt x="1185640" y="1320800"/>
                </a:moveTo>
                <a:lnTo>
                  <a:pt x="136496" y="1320800"/>
                </a:lnTo>
                <a:lnTo>
                  <a:pt x="133284" y="1333500"/>
                </a:lnTo>
                <a:lnTo>
                  <a:pt x="130037" y="1358900"/>
                </a:lnTo>
                <a:lnTo>
                  <a:pt x="116676" y="1397000"/>
                </a:lnTo>
                <a:lnTo>
                  <a:pt x="116031" y="1409700"/>
                </a:lnTo>
                <a:lnTo>
                  <a:pt x="127947" y="1447800"/>
                </a:lnTo>
                <a:lnTo>
                  <a:pt x="129977" y="1447800"/>
                </a:lnTo>
                <a:lnTo>
                  <a:pt x="136365" y="1460500"/>
                </a:lnTo>
                <a:lnTo>
                  <a:pt x="972119" y="1460500"/>
                </a:lnTo>
                <a:lnTo>
                  <a:pt x="978101" y="1447800"/>
                </a:lnTo>
                <a:lnTo>
                  <a:pt x="996775" y="1435100"/>
                </a:lnTo>
                <a:lnTo>
                  <a:pt x="1004691" y="1422400"/>
                </a:lnTo>
                <a:lnTo>
                  <a:pt x="1033765" y="1422400"/>
                </a:lnTo>
                <a:lnTo>
                  <a:pt x="1029801" y="1409700"/>
                </a:lnTo>
                <a:lnTo>
                  <a:pt x="1063961" y="1409700"/>
                </a:lnTo>
                <a:lnTo>
                  <a:pt x="1078467" y="1397000"/>
                </a:lnTo>
                <a:lnTo>
                  <a:pt x="1095040" y="1371600"/>
                </a:lnTo>
                <a:lnTo>
                  <a:pt x="1104902" y="1358900"/>
                </a:lnTo>
                <a:lnTo>
                  <a:pt x="1120496" y="1358900"/>
                </a:lnTo>
                <a:lnTo>
                  <a:pt x="1120556" y="1346200"/>
                </a:lnTo>
                <a:lnTo>
                  <a:pt x="1161032" y="1346200"/>
                </a:lnTo>
                <a:lnTo>
                  <a:pt x="1176052" y="1333500"/>
                </a:lnTo>
                <a:lnTo>
                  <a:pt x="1185640" y="1320800"/>
                </a:lnTo>
                <a:close/>
              </a:path>
              <a:path w="1748789" h="2984500">
                <a:moveTo>
                  <a:pt x="1119231" y="1371352"/>
                </a:moveTo>
                <a:lnTo>
                  <a:pt x="1119206" y="1371600"/>
                </a:lnTo>
                <a:lnTo>
                  <a:pt x="1119517" y="1371600"/>
                </a:lnTo>
                <a:lnTo>
                  <a:pt x="1119231" y="1371352"/>
                </a:lnTo>
                <a:close/>
              </a:path>
              <a:path w="1748789" h="2984500">
                <a:moveTo>
                  <a:pt x="1120496" y="1358900"/>
                </a:moveTo>
                <a:lnTo>
                  <a:pt x="1104902" y="1358900"/>
                </a:lnTo>
                <a:lnTo>
                  <a:pt x="1119231" y="1371352"/>
                </a:lnTo>
                <a:lnTo>
                  <a:pt x="1120496" y="1358900"/>
                </a:lnTo>
                <a:close/>
              </a:path>
              <a:path w="1748789" h="2984500">
                <a:moveTo>
                  <a:pt x="1161032" y="1346200"/>
                </a:moveTo>
                <a:lnTo>
                  <a:pt x="1120556" y="1346200"/>
                </a:lnTo>
                <a:lnTo>
                  <a:pt x="1139755" y="1358900"/>
                </a:lnTo>
                <a:lnTo>
                  <a:pt x="1151086" y="1358900"/>
                </a:lnTo>
                <a:lnTo>
                  <a:pt x="1161032" y="1346200"/>
                </a:lnTo>
                <a:close/>
              </a:path>
              <a:path w="1748789" h="2984500">
                <a:moveTo>
                  <a:pt x="1686421" y="571500"/>
                </a:moveTo>
                <a:lnTo>
                  <a:pt x="571191" y="571500"/>
                </a:lnTo>
                <a:lnTo>
                  <a:pt x="578677" y="596900"/>
                </a:lnTo>
                <a:lnTo>
                  <a:pt x="578414" y="609600"/>
                </a:lnTo>
                <a:lnTo>
                  <a:pt x="557125" y="635000"/>
                </a:lnTo>
                <a:lnTo>
                  <a:pt x="521545" y="647700"/>
                </a:lnTo>
                <a:lnTo>
                  <a:pt x="451529" y="660400"/>
                </a:lnTo>
                <a:lnTo>
                  <a:pt x="458048" y="723900"/>
                </a:lnTo>
                <a:lnTo>
                  <a:pt x="459565" y="774700"/>
                </a:lnTo>
                <a:lnTo>
                  <a:pt x="455028" y="838200"/>
                </a:lnTo>
                <a:lnTo>
                  <a:pt x="443386" y="901700"/>
                </a:lnTo>
                <a:lnTo>
                  <a:pt x="423518" y="952500"/>
                </a:lnTo>
                <a:lnTo>
                  <a:pt x="395066" y="1003300"/>
                </a:lnTo>
                <a:lnTo>
                  <a:pt x="331056" y="1092200"/>
                </a:lnTo>
                <a:lnTo>
                  <a:pt x="368619" y="1117600"/>
                </a:lnTo>
                <a:lnTo>
                  <a:pt x="383782" y="1130300"/>
                </a:lnTo>
                <a:lnTo>
                  <a:pt x="394421" y="1143000"/>
                </a:lnTo>
                <a:lnTo>
                  <a:pt x="398648" y="1168400"/>
                </a:lnTo>
                <a:lnTo>
                  <a:pt x="397991" y="1193800"/>
                </a:lnTo>
                <a:lnTo>
                  <a:pt x="391591" y="1206500"/>
                </a:lnTo>
                <a:lnTo>
                  <a:pt x="378613" y="1231900"/>
                </a:lnTo>
                <a:lnTo>
                  <a:pt x="215383" y="1231900"/>
                </a:lnTo>
                <a:lnTo>
                  <a:pt x="200541" y="1244600"/>
                </a:lnTo>
                <a:lnTo>
                  <a:pt x="187873" y="1270000"/>
                </a:lnTo>
                <a:lnTo>
                  <a:pt x="141702" y="1320800"/>
                </a:lnTo>
                <a:lnTo>
                  <a:pt x="1217065" y="1320800"/>
                </a:lnTo>
                <a:lnTo>
                  <a:pt x="1225793" y="1308100"/>
                </a:lnTo>
                <a:lnTo>
                  <a:pt x="1240897" y="1295400"/>
                </a:lnTo>
                <a:lnTo>
                  <a:pt x="1272478" y="1270000"/>
                </a:lnTo>
                <a:lnTo>
                  <a:pt x="1287714" y="1257300"/>
                </a:lnTo>
                <a:lnTo>
                  <a:pt x="1299570" y="1244600"/>
                </a:lnTo>
                <a:lnTo>
                  <a:pt x="1323223" y="1206500"/>
                </a:lnTo>
                <a:lnTo>
                  <a:pt x="1334566" y="1193800"/>
                </a:lnTo>
                <a:lnTo>
                  <a:pt x="1380833" y="1143000"/>
                </a:lnTo>
                <a:lnTo>
                  <a:pt x="1387173" y="1130300"/>
                </a:lnTo>
                <a:lnTo>
                  <a:pt x="1384761" y="1117600"/>
                </a:lnTo>
                <a:lnTo>
                  <a:pt x="1347819" y="1041400"/>
                </a:lnTo>
                <a:lnTo>
                  <a:pt x="1345144" y="1028700"/>
                </a:lnTo>
                <a:lnTo>
                  <a:pt x="1352798" y="1016000"/>
                </a:lnTo>
                <a:lnTo>
                  <a:pt x="1382027" y="977900"/>
                </a:lnTo>
                <a:lnTo>
                  <a:pt x="1392963" y="965200"/>
                </a:lnTo>
                <a:lnTo>
                  <a:pt x="1397202" y="939800"/>
                </a:lnTo>
                <a:lnTo>
                  <a:pt x="1394683" y="927100"/>
                </a:lnTo>
                <a:lnTo>
                  <a:pt x="1377967" y="901700"/>
                </a:lnTo>
                <a:lnTo>
                  <a:pt x="1401250" y="901700"/>
                </a:lnTo>
                <a:lnTo>
                  <a:pt x="1397190" y="889000"/>
                </a:lnTo>
                <a:lnTo>
                  <a:pt x="1393823" y="889000"/>
                </a:lnTo>
                <a:lnTo>
                  <a:pt x="1394145" y="876300"/>
                </a:lnTo>
                <a:lnTo>
                  <a:pt x="1432890" y="876300"/>
                </a:lnTo>
                <a:lnTo>
                  <a:pt x="1439851" y="863600"/>
                </a:lnTo>
                <a:lnTo>
                  <a:pt x="1449129" y="863600"/>
                </a:lnTo>
                <a:lnTo>
                  <a:pt x="1444603" y="850900"/>
                </a:lnTo>
                <a:lnTo>
                  <a:pt x="1446753" y="838200"/>
                </a:lnTo>
                <a:lnTo>
                  <a:pt x="1469510" y="838200"/>
                </a:lnTo>
                <a:lnTo>
                  <a:pt x="1476172" y="825500"/>
                </a:lnTo>
                <a:lnTo>
                  <a:pt x="1469152" y="812800"/>
                </a:lnTo>
                <a:lnTo>
                  <a:pt x="1488864" y="812800"/>
                </a:lnTo>
                <a:lnTo>
                  <a:pt x="1495204" y="800100"/>
                </a:lnTo>
                <a:lnTo>
                  <a:pt x="1497461" y="774700"/>
                </a:lnTo>
                <a:lnTo>
                  <a:pt x="1504888" y="762000"/>
                </a:lnTo>
                <a:lnTo>
                  <a:pt x="1518559" y="749300"/>
                </a:lnTo>
                <a:lnTo>
                  <a:pt x="1549597" y="749300"/>
                </a:lnTo>
                <a:lnTo>
                  <a:pt x="1558235" y="736600"/>
                </a:lnTo>
                <a:lnTo>
                  <a:pt x="1741099" y="736600"/>
                </a:lnTo>
                <a:lnTo>
                  <a:pt x="1730288" y="698500"/>
                </a:lnTo>
                <a:lnTo>
                  <a:pt x="1722348" y="673100"/>
                </a:lnTo>
                <a:lnTo>
                  <a:pt x="1718695" y="660400"/>
                </a:lnTo>
                <a:lnTo>
                  <a:pt x="1712892" y="660400"/>
                </a:lnTo>
                <a:lnTo>
                  <a:pt x="1698887" y="647700"/>
                </a:lnTo>
                <a:lnTo>
                  <a:pt x="1693800" y="647700"/>
                </a:lnTo>
                <a:lnTo>
                  <a:pt x="1688845" y="635000"/>
                </a:lnTo>
                <a:lnTo>
                  <a:pt x="1685538" y="622300"/>
                </a:lnTo>
                <a:lnTo>
                  <a:pt x="1683818" y="609600"/>
                </a:lnTo>
                <a:lnTo>
                  <a:pt x="1683675" y="596900"/>
                </a:lnTo>
                <a:lnTo>
                  <a:pt x="1686421" y="571500"/>
                </a:lnTo>
                <a:close/>
              </a:path>
              <a:path w="1748789" h="2984500">
                <a:moveTo>
                  <a:pt x="296729" y="1219200"/>
                </a:moveTo>
                <a:lnTo>
                  <a:pt x="254760" y="1219200"/>
                </a:lnTo>
                <a:lnTo>
                  <a:pt x="234510" y="1231900"/>
                </a:lnTo>
                <a:lnTo>
                  <a:pt x="339438" y="1231900"/>
                </a:lnTo>
                <a:lnTo>
                  <a:pt x="296729" y="1219200"/>
                </a:lnTo>
                <a:close/>
              </a:path>
              <a:path w="1748789" h="2984500">
                <a:moveTo>
                  <a:pt x="1403029" y="901700"/>
                </a:moveTo>
                <a:lnTo>
                  <a:pt x="1391101" y="901700"/>
                </a:lnTo>
                <a:lnTo>
                  <a:pt x="1397310" y="914400"/>
                </a:lnTo>
                <a:lnTo>
                  <a:pt x="1400103" y="914400"/>
                </a:lnTo>
                <a:lnTo>
                  <a:pt x="1403029" y="901700"/>
                </a:lnTo>
                <a:close/>
              </a:path>
              <a:path w="1748789" h="2984500">
                <a:moveTo>
                  <a:pt x="1741099" y="736600"/>
                </a:moveTo>
                <a:lnTo>
                  <a:pt x="1558235" y="736600"/>
                </a:lnTo>
                <a:lnTo>
                  <a:pt x="1577840" y="762000"/>
                </a:lnTo>
                <a:lnTo>
                  <a:pt x="1590114" y="774700"/>
                </a:lnTo>
                <a:lnTo>
                  <a:pt x="1611057" y="774700"/>
                </a:lnTo>
                <a:lnTo>
                  <a:pt x="1629898" y="762000"/>
                </a:lnTo>
                <a:lnTo>
                  <a:pt x="1748306" y="762000"/>
                </a:lnTo>
                <a:lnTo>
                  <a:pt x="1741099" y="736600"/>
                </a:lnTo>
                <a:close/>
              </a:path>
              <a:path w="1748789" h="2984500">
                <a:moveTo>
                  <a:pt x="1549597" y="749300"/>
                </a:moveTo>
                <a:lnTo>
                  <a:pt x="1529173" y="749300"/>
                </a:lnTo>
                <a:lnTo>
                  <a:pt x="1540958" y="762000"/>
                </a:lnTo>
                <a:lnTo>
                  <a:pt x="1549597" y="749300"/>
                </a:lnTo>
                <a:close/>
              </a:path>
              <a:path w="1748789" h="2984500">
                <a:moveTo>
                  <a:pt x="831659" y="177800"/>
                </a:moveTo>
                <a:lnTo>
                  <a:pt x="823098" y="190500"/>
                </a:lnTo>
                <a:lnTo>
                  <a:pt x="780472" y="203200"/>
                </a:lnTo>
                <a:lnTo>
                  <a:pt x="765930" y="215900"/>
                </a:lnTo>
                <a:lnTo>
                  <a:pt x="754897" y="228600"/>
                </a:lnTo>
                <a:lnTo>
                  <a:pt x="746647" y="241300"/>
                </a:lnTo>
                <a:lnTo>
                  <a:pt x="735579" y="266700"/>
                </a:lnTo>
                <a:lnTo>
                  <a:pt x="728212" y="279400"/>
                </a:lnTo>
                <a:lnTo>
                  <a:pt x="719209" y="292100"/>
                </a:lnTo>
                <a:lnTo>
                  <a:pt x="709979" y="292100"/>
                </a:lnTo>
                <a:lnTo>
                  <a:pt x="689503" y="304800"/>
                </a:lnTo>
                <a:lnTo>
                  <a:pt x="671402" y="330200"/>
                </a:lnTo>
                <a:lnTo>
                  <a:pt x="680548" y="355600"/>
                </a:lnTo>
                <a:lnTo>
                  <a:pt x="698231" y="368300"/>
                </a:lnTo>
                <a:lnTo>
                  <a:pt x="705741" y="406400"/>
                </a:lnTo>
                <a:lnTo>
                  <a:pt x="695676" y="419100"/>
                </a:lnTo>
                <a:lnTo>
                  <a:pt x="675258" y="444500"/>
                </a:lnTo>
                <a:lnTo>
                  <a:pt x="632430" y="495300"/>
                </a:lnTo>
                <a:lnTo>
                  <a:pt x="583572" y="546100"/>
                </a:lnTo>
                <a:lnTo>
                  <a:pt x="578354" y="558800"/>
                </a:lnTo>
                <a:lnTo>
                  <a:pt x="573758" y="558800"/>
                </a:lnTo>
                <a:lnTo>
                  <a:pt x="570820" y="571500"/>
                </a:lnTo>
                <a:lnTo>
                  <a:pt x="1691806" y="571500"/>
                </a:lnTo>
                <a:lnTo>
                  <a:pt x="1699066" y="558800"/>
                </a:lnTo>
                <a:lnTo>
                  <a:pt x="1707507" y="546100"/>
                </a:lnTo>
                <a:lnTo>
                  <a:pt x="1716247" y="520700"/>
                </a:lnTo>
                <a:lnTo>
                  <a:pt x="1720629" y="495300"/>
                </a:lnTo>
                <a:lnTo>
                  <a:pt x="1719316" y="469900"/>
                </a:lnTo>
                <a:lnTo>
                  <a:pt x="1710982" y="444500"/>
                </a:lnTo>
                <a:lnTo>
                  <a:pt x="1692547" y="431800"/>
                </a:lnTo>
                <a:lnTo>
                  <a:pt x="1684368" y="419100"/>
                </a:lnTo>
                <a:lnTo>
                  <a:pt x="1678983" y="406400"/>
                </a:lnTo>
                <a:lnTo>
                  <a:pt x="1678302" y="381000"/>
                </a:lnTo>
                <a:lnTo>
                  <a:pt x="1683269" y="368300"/>
                </a:lnTo>
                <a:lnTo>
                  <a:pt x="1690123" y="368300"/>
                </a:lnTo>
                <a:lnTo>
                  <a:pt x="1695078" y="355600"/>
                </a:lnTo>
                <a:lnTo>
                  <a:pt x="1695555" y="342900"/>
                </a:lnTo>
                <a:lnTo>
                  <a:pt x="1690720" y="330200"/>
                </a:lnTo>
                <a:lnTo>
                  <a:pt x="1682624" y="330200"/>
                </a:lnTo>
                <a:lnTo>
                  <a:pt x="1662566" y="317500"/>
                </a:lnTo>
                <a:lnTo>
                  <a:pt x="1658399" y="317500"/>
                </a:lnTo>
                <a:lnTo>
                  <a:pt x="1657945" y="292100"/>
                </a:lnTo>
                <a:lnTo>
                  <a:pt x="1659903" y="266700"/>
                </a:lnTo>
                <a:lnTo>
                  <a:pt x="1657993" y="254000"/>
                </a:lnTo>
                <a:lnTo>
                  <a:pt x="1658733" y="241300"/>
                </a:lnTo>
                <a:lnTo>
                  <a:pt x="1662148" y="228600"/>
                </a:lnTo>
                <a:lnTo>
                  <a:pt x="1674816" y="215900"/>
                </a:lnTo>
                <a:lnTo>
                  <a:pt x="1677813" y="215900"/>
                </a:lnTo>
                <a:lnTo>
                  <a:pt x="1673419" y="203200"/>
                </a:lnTo>
                <a:lnTo>
                  <a:pt x="889722" y="203200"/>
                </a:lnTo>
                <a:lnTo>
                  <a:pt x="841067" y="190500"/>
                </a:lnTo>
                <a:lnTo>
                  <a:pt x="831659" y="177800"/>
                </a:lnTo>
                <a:close/>
              </a:path>
              <a:path w="1748789" h="2984500">
                <a:moveTo>
                  <a:pt x="965648" y="88900"/>
                </a:moveTo>
                <a:lnTo>
                  <a:pt x="942281" y="88900"/>
                </a:lnTo>
                <a:lnTo>
                  <a:pt x="936789" y="101600"/>
                </a:lnTo>
                <a:lnTo>
                  <a:pt x="937649" y="114300"/>
                </a:lnTo>
                <a:lnTo>
                  <a:pt x="940490" y="139700"/>
                </a:lnTo>
                <a:lnTo>
                  <a:pt x="940980" y="152400"/>
                </a:lnTo>
                <a:lnTo>
                  <a:pt x="938126" y="165100"/>
                </a:lnTo>
                <a:lnTo>
                  <a:pt x="933076" y="177800"/>
                </a:lnTo>
                <a:lnTo>
                  <a:pt x="926031" y="190500"/>
                </a:lnTo>
                <a:lnTo>
                  <a:pt x="917208" y="190500"/>
                </a:lnTo>
                <a:lnTo>
                  <a:pt x="902605" y="203200"/>
                </a:lnTo>
                <a:lnTo>
                  <a:pt x="1664225" y="203200"/>
                </a:lnTo>
                <a:lnTo>
                  <a:pt x="1640883" y="177800"/>
                </a:lnTo>
                <a:lnTo>
                  <a:pt x="1617051" y="177800"/>
                </a:lnTo>
                <a:lnTo>
                  <a:pt x="1614161" y="165100"/>
                </a:lnTo>
                <a:lnTo>
                  <a:pt x="1610472" y="152400"/>
                </a:lnTo>
                <a:lnTo>
                  <a:pt x="1607415" y="152400"/>
                </a:lnTo>
                <a:lnTo>
                  <a:pt x="1583046" y="127000"/>
                </a:lnTo>
                <a:lnTo>
                  <a:pt x="1165593" y="127000"/>
                </a:lnTo>
                <a:lnTo>
                  <a:pt x="1138716" y="114300"/>
                </a:lnTo>
                <a:lnTo>
                  <a:pt x="1077142" y="101600"/>
                </a:lnTo>
                <a:lnTo>
                  <a:pt x="965648" y="88900"/>
                </a:lnTo>
                <a:close/>
              </a:path>
              <a:path w="1748789" h="2984500">
                <a:moveTo>
                  <a:pt x="1299653" y="0"/>
                </a:moveTo>
                <a:lnTo>
                  <a:pt x="1203454" y="0"/>
                </a:lnTo>
                <a:lnTo>
                  <a:pt x="1226629" y="25400"/>
                </a:lnTo>
                <a:lnTo>
                  <a:pt x="1229137" y="50800"/>
                </a:lnTo>
                <a:lnTo>
                  <a:pt x="1213806" y="76200"/>
                </a:lnTo>
                <a:lnTo>
                  <a:pt x="1183502" y="88900"/>
                </a:lnTo>
                <a:lnTo>
                  <a:pt x="1220086" y="101600"/>
                </a:lnTo>
                <a:lnTo>
                  <a:pt x="1191239" y="114300"/>
                </a:lnTo>
                <a:lnTo>
                  <a:pt x="1165593" y="127000"/>
                </a:lnTo>
                <a:lnTo>
                  <a:pt x="1583046" y="127000"/>
                </a:lnTo>
                <a:lnTo>
                  <a:pt x="1557889" y="114300"/>
                </a:lnTo>
                <a:lnTo>
                  <a:pt x="1468507" y="88900"/>
                </a:lnTo>
                <a:lnTo>
                  <a:pt x="1437857" y="88900"/>
                </a:lnTo>
                <a:lnTo>
                  <a:pt x="1299653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2" name="object 8">
            <a:extLst>
              <a:ext uri="{FF2B5EF4-FFF2-40B4-BE49-F238E27FC236}">
                <a16:creationId xmlns:a16="http://schemas.microsoft.com/office/drawing/2014/main" id="{7E5FD2F2-D490-47A8-95CA-B3585E12B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6563"/>
              </p:ext>
            </p:extLst>
          </p:nvPr>
        </p:nvGraphicFramePr>
        <p:xfrm>
          <a:off x="10118227" y="7862198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object 9">
            <a:extLst>
              <a:ext uri="{FF2B5EF4-FFF2-40B4-BE49-F238E27FC236}">
                <a16:creationId xmlns:a16="http://schemas.microsoft.com/office/drawing/2014/main" id="{B894EBFD-0C93-4196-AD06-2B3C00A41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119847"/>
              </p:ext>
            </p:extLst>
          </p:nvPr>
        </p:nvGraphicFramePr>
        <p:xfrm>
          <a:off x="12537887" y="7296093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6" name="object 10">
            <a:extLst>
              <a:ext uri="{FF2B5EF4-FFF2-40B4-BE49-F238E27FC236}">
                <a16:creationId xmlns:a16="http://schemas.microsoft.com/office/drawing/2014/main" id="{4C2959EC-5E55-4366-88B0-0C2E3060F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869855"/>
              </p:ext>
            </p:extLst>
          </p:nvPr>
        </p:nvGraphicFramePr>
        <p:xfrm>
          <a:off x="10118227" y="6120817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" name="object 11">
            <a:extLst>
              <a:ext uri="{FF2B5EF4-FFF2-40B4-BE49-F238E27FC236}">
                <a16:creationId xmlns:a16="http://schemas.microsoft.com/office/drawing/2014/main" id="{267B190B-2E1E-4F4A-9B29-1D5704EBF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10937"/>
              </p:ext>
            </p:extLst>
          </p:nvPr>
        </p:nvGraphicFramePr>
        <p:xfrm>
          <a:off x="12529017" y="5461629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8" name="object 116">
            <a:extLst>
              <a:ext uri="{FF2B5EF4-FFF2-40B4-BE49-F238E27FC236}">
                <a16:creationId xmlns:a16="http://schemas.microsoft.com/office/drawing/2014/main" id="{24290C97-2EF5-4CB5-943D-967511F9269E}"/>
              </a:ext>
            </a:extLst>
          </p:cNvPr>
          <p:cNvSpPr txBox="1"/>
          <p:nvPr/>
        </p:nvSpPr>
        <p:spPr>
          <a:xfrm>
            <a:off x="10112436" y="5461629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8097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395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4715</TotalTime>
  <Words>477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128,000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31</cp:revision>
  <dcterms:created xsi:type="dcterms:W3CDTF">2021-11-12T16:02:46Z</dcterms:created>
  <dcterms:modified xsi:type="dcterms:W3CDTF">2022-01-26T11:01:21Z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